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0C08"/>
    <a:srgbClr val="920B08"/>
    <a:srgbClr val="740906"/>
    <a:srgbClr val="670705"/>
    <a:srgbClr val="FFFFFF"/>
    <a:srgbClr val="EF9B9B"/>
    <a:srgbClr val="B9130F"/>
    <a:srgbClr val="C91D19"/>
    <a:srgbClr val="B80000"/>
    <a:srgbClr val="C90C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DF580A-E746-43E1-B746-40A3C86B9B41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36B410D5-12DB-4529-BA9E-8BE22B86D775}">
      <dgm:prSet phldrT="[Texto]"/>
      <dgm:spPr>
        <a:solidFill>
          <a:srgbClr val="670705"/>
        </a:solidFill>
        <a:ln w="38100"/>
      </dgm:spPr>
      <dgm:t>
        <a:bodyPr/>
        <a:lstStyle/>
        <a:p>
          <a:r>
            <a:rPr lang="es-MX" dirty="0" smtClean="0"/>
            <a:t>Ubicación Geográfica</a:t>
          </a:r>
          <a:endParaRPr lang="es-MX" dirty="0"/>
        </a:p>
      </dgm:t>
    </dgm:pt>
    <dgm:pt modelId="{CE6BFEAB-5D29-4074-B9A9-000ABF45BE9C}" type="parTrans" cxnId="{D46926DD-89F2-4952-AAB9-A9D2D801DC01}">
      <dgm:prSet/>
      <dgm:spPr/>
      <dgm:t>
        <a:bodyPr/>
        <a:lstStyle/>
        <a:p>
          <a:endParaRPr lang="es-MX"/>
        </a:p>
      </dgm:t>
    </dgm:pt>
    <dgm:pt modelId="{EB0410AA-E718-4554-8ADC-F53C05719F88}" type="sibTrans" cxnId="{D46926DD-89F2-4952-AAB9-A9D2D801DC01}">
      <dgm:prSet/>
      <dgm:spPr>
        <a:ln w="38100">
          <a:solidFill>
            <a:srgbClr val="670705"/>
          </a:solidFill>
        </a:ln>
      </dgm:spPr>
      <dgm:t>
        <a:bodyPr/>
        <a:lstStyle/>
        <a:p>
          <a:endParaRPr lang="es-MX"/>
        </a:p>
      </dgm:t>
    </dgm:pt>
    <dgm:pt modelId="{618CEF4F-81E2-4896-BBA6-5591C9017CE8}">
      <dgm:prSet phldrT="[Texto]"/>
      <dgm:spPr>
        <a:solidFill>
          <a:srgbClr val="670705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es-MX" dirty="0" smtClean="0"/>
            <a:t>Edad </a:t>
          </a:r>
          <a:endParaRPr lang="es-MX" dirty="0"/>
        </a:p>
      </dgm:t>
    </dgm:pt>
    <dgm:pt modelId="{EED21A97-B624-41C3-A5C3-8F1BD91B6404}" type="parTrans" cxnId="{66AB7374-7D13-47EC-BE91-36DDE25A1CDD}">
      <dgm:prSet/>
      <dgm:spPr/>
      <dgm:t>
        <a:bodyPr/>
        <a:lstStyle/>
        <a:p>
          <a:endParaRPr lang="es-MX"/>
        </a:p>
      </dgm:t>
    </dgm:pt>
    <dgm:pt modelId="{A3A4D93B-2241-4E41-8390-4AEBC8B9294A}" type="sibTrans" cxnId="{66AB7374-7D13-47EC-BE91-36DDE25A1CDD}">
      <dgm:prSet/>
      <dgm:spPr>
        <a:solidFill>
          <a:srgbClr val="670705"/>
        </a:solidFill>
        <a:ln w="38100">
          <a:solidFill>
            <a:srgbClr val="670705"/>
          </a:solidFill>
        </a:ln>
      </dgm:spPr>
      <dgm:t>
        <a:bodyPr/>
        <a:lstStyle/>
        <a:p>
          <a:endParaRPr lang="es-MX"/>
        </a:p>
      </dgm:t>
    </dgm:pt>
    <dgm:pt modelId="{2E8D6602-FD13-4911-A01C-A92EE6530886}">
      <dgm:prSet phldrT="[Texto]"/>
      <dgm:spPr>
        <a:solidFill>
          <a:srgbClr val="670705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es-MX" dirty="0" smtClean="0"/>
            <a:t>Madurez </a:t>
          </a:r>
          <a:endParaRPr lang="es-MX" dirty="0"/>
        </a:p>
      </dgm:t>
    </dgm:pt>
    <dgm:pt modelId="{358234E5-6969-4ED7-951C-7251A59EE83C}" type="parTrans" cxnId="{ED51819E-CBBD-4668-95EB-131049FFD39D}">
      <dgm:prSet/>
      <dgm:spPr/>
      <dgm:t>
        <a:bodyPr/>
        <a:lstStyle/>
        <a:p>
          <a:endParaRPr lang="es-MX"/>
        </a:p>
      </dgm:t>
    </dgm:pt>
    <dgm:pt modelId="{C51FF1AC-C2DB-49BE-8D99-35175139AA46}" type="sibTrans" cxnId="{ED51819E-CBBD-4668-95EB-131049FFD39D}">
      <dgm:prSet/>
      <dgm:spPr>
        <a:ln w="38100">
          <a:solidFill>
            <a:srgbClr val="670705"/>
          </a:solidFill>
        </a:ln>
      </dgm:spPr>
      <dgm:t>
        <a:bodyPr/>
        <a:lstStyle/>
        <a:p>
          <a:endParaRPr lang="es-MX"/>
        </a:p>
      </dgm:t>
    </dgm:pt>
    <dgm:pt modelId="{D74602AC-81F6-4F6B-9EE9-BA491E5C5BDA}">
      <dgm:prSet phldrT="[Texto]"/>
      <dgm:spPr>
        <a:solidFill>
          <a:srgbClr val="670705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es-MX" dirty="0" smtClean="0"/>
            <a:t>Autonomía </a:t>
          </a:r>
          <a:endParaRPr lang="es-MX" dirty="0"/>
        </a:p>
      </dgm:t>
    </dgm:pt>
    <dgm:pt modelId="{59C6B45D-02FB-4577-B049-5BA79AFE7F2E}" type="parTrans" cxnId="{919681F8-76A8-4DB6-B7F7-5D2F626ADFCA}">
      <dgm:prSet/>
      <dgm:spPr/>
      <dgm:t>
        <a:bodyPr/>
        <a:lstStyle/>
        <a:p>
          <a:endParaRPr lang="es-MX"/>
        </a:p>
      </dgm:t>
    </dgm:pt>
    <dgm:pt modelId="{B76FF444-604C-4F76-B479-6C24F4705839}" type="sibTrans" cxnId="{919681F8-76A8-4DB6-B7F7-5D2F626ADFCA}">
      <dgm:prSet/>
      <dgm:spPr>
        <a:ln w="38100">
          <a:solidFill>
            <a:srgbClr val="670705"/>
          </a:solidFill>
        </a:ln>
      </dgm:spPr>
      <dgm:t>
        <a:bodyPr/>
        <a:lstStyle/>
        <a:p>
          <a:endParaRPr lang="es-MX"/>
        </a:p>
      </dgm:t>
    </dgm:pt>
    <dgm:pt modelId="{4AD91D6E-2FE2-4126-84C4-D3B2E07DBE12}">
      <dgm:prSet phldrT="[Texto]"/>
      <dgm:spPr>
        <a:solidFill>
          <a:srgbClr val="670705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es-MX" dirty="0" smtClean="0"/>
            <a:t>Docente </a:t>
          </a:r>
          <a:endParaRPr lang="es-MX" dirty="0"/>
        </a:p>
      </dgm:t>
    </dgm:pt>
    <dgm:pt modelId="{19DB1B79-AEC5-4F15-91A9-A8AA815A1680}" type="parTrans" cxnId="{CD6A61A0-455A-406A-B441-CCF4EE08A122}">
      <dgm:prSet/>
      <dgm:spPr/>
      <dgm:t>
        <a:bodyPr/>
        <a:lstStyle/>
        <a:p>
          <a:endParaRPr lang="es-MX"/>
        </a:p>
      </dgm:t>
    </dgm:pt>
    <dgm:pt modelId="{08B9B7A8-D81D-4FA5-8671-927F7C03BEC4}" type="sibTrans" cxnId="{CD6A61A0-455A-406A-B441-CCF4EE08A122}">
      <dgm:prSet/>
      <dgm:spPr>
        <a:ln w="38100">
          <a:solidFill>
            <a:srgbClr val="670705"/>
          </a:solidFill>
        </a:ln>
      </dgm:spPr>
      <dgm:t>
        <a:bodyPr/>
        <a:lstStyle/>
        <a:p>
          <a:endParaRPr lang="es-MX"/>
        </a:p>
      </dgm:t>
    </dgm:pt>
    <dgm:pt modelId="{FE197139-79BE-4CE4-8F70-BB427DAC2E96}">
      <dgm:prSet phldrT="[Texto]"/>
      <dgm:spPr>
        <a:solidFill>
          <a:srgbClr val="670705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es-MX" dirty="0" smtClean="0"/>
            <a:t>Comunicación a través de los medios </a:t>
          </a:r>
          <a:endParaRPr lang="es-MX" dirty="0"/>
        </a:p>
      </dgm:t>
    </dgm:pt>
    <dgm:pt modelId="{1394DF3B-4A5B-484D-B759-23164D4CE5C9}" type="parTrans" cxnId="{090ABA09-067E-4802-9821-FA2DE16023D1}">
      <dgm:prSet/>
      <dgm:spPr/>
      <dgm:t>
        <a:bodyPr/>
        <a:lstStyle/>
        <a:p>
          <a:endParaRPr lang="es-MX"/>
        </a:p>
      </dgm:t>
    </dgm:pt>
    <dgm:pt modelId="{E3727596-069B-4DB8-A096-80B2BF1D26FD}" type="sibTrans" cxnId="{090ABA09-067E-4802-9821-FA2DE16023D1}">
      <dgm:prSet/>
      <dgm:spPr>
        <a:ln w="38100">
          <a:solidFill>
            <a:srgbClr val="670705"/>
          </a:solidFill>
        </a:ln>
      </dgm:spPr>
      <dgm:t>
        <a:bodyPr/>
        <a:lstStyle/>
        <a:p>
          <a:endParaRPr lang="es-MX"/>
        </a:p>
      </dgm:t>
    </dgm:pt>
    <dgm:pt modelId="{411AC936-AC13-403E-8C82-C90AE376B8C3}">
      <dgm:prSet phldrT="[Texto]"/>
      <dgm:spPr>
        <a:solidFill>
          <a:srgbClr val="670705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es-MX" dirty="0" smtClean="0"/>
            <a:t>Organización </a:t>
          </a:r>
          <a:endParaRPr lang="es-MX" dirty="0"/>
        </a:p>
      </dgm:t>
    </dgm:pt>
    <dgm:pt modelId="{7A58AED8-8E42-4FCB-AA75-10F064740682}" type="parTrans" cxnId="{960942E6-288D-4E82-8134-03F1B55EFAAD}">
      <dgm:prSet/>
      <dgm:spPr/>
      <dgm:t>
        <a:bodyPr/>
        <a:lstStyle/>
        <a:p>
          <a:endParaRPr lang="es-MX"/>
        </a:p>
      </dgm:t>
    </dgm:pt>
    <dgm:pt modelId="{335E45E1-1271-4085-8F36-E263027A3C19}" type="sibTrans" cxnId="{960942E6-288D-4E82-8134-03F1B55EFAAD}">
      <dgm:prSet/>
      <dgm:spPr>
        <a:ln w="38100">
          <a:solidFill>
            <a:srgbClr val="670705"/>
          </a:solidFill>
        </a:ln>
      </dgm:spPr>
      <dgm:t>
        <a:bodyPr/>
        <a:lstStyle/>
        <a:p>
          <a:endParaRPr lang="es-MX"/>
        </a:p>
      </dgm:t>
    </dgm:pt>
    <dgm:pt modelId="{04577E11-410B-48DF-A5AB-557F0513AC77}" type="pres">
      <dgm:prSet presAssocID="{8ADF580A-E746-43E1-B746-40A3C86B9B4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5962A78-D9C4-47E8-B4DB-68BEE8996F84}" type="pres">
      <dgm:prSet presAssocID="{36B410D5-12DB-4529-BA9E-8BE22B86D775}" presName="node" presStyleLbl="node1" presStyleIdx="0" presStyleCnt="7" custRadScaleRad="99464" custRadScaleInc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239B701-D454-44DB-A0FF-C85766142905}" type="pres">
      <dgm:prSet presAssocID="{36B410D5-12DB-4529-BA9E-8BE22B86D775}" presName="spNode" presStyleCnt="0"/>
      <dgm:spPr/>
    </dgm:pt>
    <dgm:pt modelId="{B6452FD8-6CEE-43EC-BD04-02FFFF40CE7C}" type="pres">
      <dgm:prSet presAssocID="{EB0410AA-E718-4554-8ADC-F53C05719F88}" presName="sibTrans" presStyleLbl="sibTrans1D1" presStyleIdx="0" presStyleCnt="7"/>
      <dgm:spPr/>
      <dgm:t>
        <a:bodyPr/>
        <a:lstStyle/>
        <a:p>
          <a:endParaRPr lang="es-MX"/>
        </a:p>
      </dgm:t>
    </dgm:pt>
    <dgm:pt modelId="{3D897264-35AB-4398-B2DB-8170412DB382}" type="pres">
      <dgm:prSet presAssocID="{618CEF4F-81E2-4896-BBA6-5591C9017CE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DCCCC9-3DBF-49E4-817C-92602A5E435A}" type="pres">
      <dgm:prSet presAssocID="{618CEF4F-81E2-4896-BBA6-5591C9017CE8}" presName="spNode" presStyleCnt="0"/>
      <dgm:spPr/>
    </dgm:pt>
    <dgm:pt modelId="{F1ADED4A-B9DF-476A-BAE2-836B10194A0C}" type="pres">
      <dgm:prSet presAssocID="{A3A4D93B-2241-4E41-8390-4AEBC8B9294A}" presName="sibTrans" presStyleLbl="sibTrans1D1" presStyleIdx="1" presStyleCnt="7"/>
      <dgm:spPr/>
      <dgm:t>
        <a:bodyPr/>
        <a:lstStyle/>
        <a:p>
          <a:endParaRPr lang="es-MX"/>
        </a:p>
      </dgm:t>
    </dgm:pt>
    <dgm:pt modelId="{6AA3AF46-0141-477A-89C7-57CD465FD382}" type="pres">
      <dgm:prSet presAssocID="{2E8D6602-FD13-4911-A01C-A92EE6530886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9B8D087-333F-497B-BE6E-DD89B0EBA81B}" type="pres">
      <dgm:prSet presAssocID="{2E8D6602-FD13-4911-A01C-A92EE6530886}" presName="spNode" presStyleCnt="0"/>
      <dgm:spPr/>
    </dgm:pt>
    <dgm:pt modelId="{B8F70701-930D-42B4-B01D-0554828FC061}" type="pres">
      <dgm:prSet presAssocID="{C51FF1AC-C2DB-49BE-8D99-35175139AA46}" presName="sibTrans" presStyleLbl="sibTrans1D1" presStyleIdx="2" presStyleCnt="7"/>
      <dgm:spPr/>
      <dgm:t>
        <a:bodyPr/>
        <a:lstStyle/>
        <a:p>
          <a:endParaRPr lang="es-MX"/>
        </a:p>
      </dgm:t>
    </dgm:pt>
    <dgm:pt modelId="{560EC9EC-082A-4F76-B460-5A42DFEF0089}" type="pres">
      <dgm:prSet presAssocID="{D74602AC-81F6-4F6B-9EE9-BA491E5C5BDA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A28D4C-DD28-4686-AEFA-E0332A9BC44A}" type="pres">
      <dgm:prSet presAssocID="{D74602AC-81F6-4F6B-9EE9-BA491E5C5BDA}" presName="spNode" presStyleCnt="0"/>
      <dgm:spPr/>
    </dgm:pt>
    <dgm:pt modelId="{CAB341B0-C1EB-4F70-BF2F-0E8EBCF69F8B}" type="pres">
      <dgm:prSet presAssocID="{B76FF444-604C-4F76-B479-6C24F4705839}" presName="sibTrans" presStyleLbl="sibTrans1D1" presStyleIdx="3" presStyleCnt="7"/>
      <dgm:spPr/>
      <dgm:t>
        <a:bodyPr/>
        <a:lstStyle/>
        <a:p>
          <a:endParaRPr lang="es-MX"/>
        </a:p>
      </dgm:t>
    </dgm:pt>
    <dgm:pt modelId="{3511B154-964F-44EF-ADCF-FF2630AFBB08}" type="pres">
      <dgm:prSet presAssocID="{4AD91D6E-2FE2-4126-84C4-D3B2E07DBE12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23B77A-A1AF-4F88-84B2-71BBE53EEBFB}" type="pres">
      <dgm:prSet presAssocID="{4AD91D6E-2FE2-4126-84C4-D3B2E07DBE12}" presName="spNode" presStyleCnt="0"/>
      <dgm:spPr/>
    </dgm:pt>
    <dgm:pt modelId="{9DCDB451-93CF-4B3C-AB7F-1172255BAF6F}" type="pres">
      <dgm:prSet presAssocID="{08B9B7A8-D81D-4FA5-8671-927F7C03BEC4}" presName="sibTrans" presStyleLbl="sibTrans1D1" presStyleIdx="4" presStyleCnt="7"/>
      <dgm:spPr/>
      <dgm:t>
        <a:bodyPr/>
        <a:lstStyle/>
        <a:p>
          <a:endParaRPr lang="es-MX"/>
        </a:p>
      </dgm:t>
    </dgm:pt>
    <dgm:pt modelId="{39F471A7-5269-4138-B220-146D38EF2F9F}" type="pres">
      <dgm:prSet presAssocID="{FE197139-79BE-4CE4-8F70-BB427DAC2E9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654AE88-017B-4340-85C4-8C06FAA422B8}" type="pres">
      <dgm:prSet presAssocID="{FE197139-79BE-4CE4-8F70-BB427DAC2E96}" presName="spNode" presStyleCnt="0"/>
      <dgm:spPr/>
    </dgm:pt>
    <dgm:pt modelId="{C7028452-E510-4FAC-91E8-96D16BDA3087}" type="pres">
      <dgm:prSet presAssocID="{E3727596-069B-4DB8-A096-80B2BF1D26FD}" presName="sibTrans" presStyleLbl="sibTrans1D1" presStyleIdx="5" presStyleCnt="7"/>
      <dgm:spPr/>
      <dgm:t>
        <a:bodyPr/>
        <a:lstStyle/>
        <a:p>
          <a:endParaRPr lang="es-MX"/>
        </a:p>
      </dgm:t>
    </dgm:pt>
    <dgm:pt modelId="{DFCC863E-BAFD-4575-A3BA-C23D0578D534}" type="pres">
      <dgm:prSet presAssocID="{411AC936-AC13-403E-8C82-C90AE376B8C3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50C60C5-8EA7-41F8-8BF6-424F34D1DC12}" type="pres">
      <dgm:prSet presAssocID="{411AC936-AC13-403E-8C82-C90AE376B8C3}" presName="spNode" presStyleCnt="0"/>
      <dgm:spPr/>
    </dgm:pt>
    <dgm:pt modelId="{B3A4F0BF-FF1D-463E-99DB-C4D55AB3A1B2}" type="pres">
      <dgm:prSet presAssocID="{335E45E1-1271-4085-8F36-E263027A3C19}" presName="sibTrans" presStyleLbl="sibTrans1D1" presStyleIdx="6" presStyleCnt="7"/>
      <dgm:spPr/>
      <dgm:t>
        <a:bodyPr/>
        <a:lstStyle/>
        <a:p>
          <a:endParaRPr lang="es-MX"/>
        </a:p>
      </dgm:t>
    </dgm:pt>
  </dgm:ptLst>
  <dgm:cxnLst>
    <dgm:cxn modelId="{FE4BA452-106D-4DD2-8DFC-1AEEF5469E34}" type="presOf" srcId="{08B9B7A8-D81D-4FA5-8671-927F7C03BEC4}" destId="{9DCDB451-93CF-4B3C-AB7F-1172255BAF6F}" srcOrd="0" destOrd="0" presId="urn:microsoft.com/office/officeart/2005/8/layout/cycle6"/>
    <dgm:cxn modelId="{B6003BC9-0BFB-4F57-BA2B-8915ECF26A15}" type="presOf" srcId="{335E45E1-1271-4085-8F36-E263027A3C19}" destId="{B3A4F0BF-FF1D-463E-99DB-C4D55AB3A1B2}" srcOrd="0" destOrd="0" presId="urn:microsoft.com/office/officeart/2005/8/layout/cycle6"/>
    <dgm:cxn modelId="{ED51819E-CBBD-4668-95EB-131049FFD39D}" srcId="{8ADF580A-E746-43E1-B746-40A3C86B9B41}" destId="{2E8D6602-FD13-4911-A01C-A92EE6530886}" srcOrd="2" destOrd="0" parTransId="{358234E5-6969-4ED7-951C-7251A59EE83C}" sibTransId="{C51FF1AC-C2DB-49BE-8D99-35175139AA46}"/>
    <dgm:cxn modelId="{5712375F-3052-4EB2-9140-4A0E599AE676}" type="presOf" srcId="{D74602AC-81F6-4F6B-9EE9-BA491E5C5BDA}" destId="{560EC9EC-082A-4F76-B460-5A42DFEF0089}" srcOrd="0" destOrd="0" presId="urn:microsoft.com/office/officeart/2005/8/layout/cycle6"/>
    <dgm:cxn modelId="{1BAAFC2F-E2F0-4C6D-9EA8-C2747DB59E38}" type="presOf" srcId="{C51FF1AC-C2DB-49BE-8D99-35175139AA46}" destId="{B8F70701-930D-42B4-B01D-0554828FC061}" srcOrd="0" destOrd="0" presId="urn:microsoft.com/office/officeart/2005/8/layout/cycle6"/>
    <dgm:cxn modelId="{960942E6-288D-4E82-8134-03F1B55EFAAD}" srcId="{8ADF580A-E746-43E1-B746-40A3C86B9B41}" destId="{411AC936-AC13-403E-8C82-C90AE376B8C3}" srcOrd="6" destOrd="0" parTransId="{7A58AED8-8E42-4FCB-AA75-10F064740682}" sibTransId="{335E45E1-1271-4085-8F36-E263027A3C19}"/>
    <dgm:cxn modelId="{AA8F1396-B268-49D2-AE06-85D414FDC7BC}" type="presOf" srcId="{411AC936-AC13-403E-8C82-C90AE376B8C3}" destId="{DFCC863E-BAFD-4575-A3BA-C23D0578D534}" srcOrd="0" destOrd="0" presId="urn:microsoft.com/office/officeart/2005/8/layout/cycle6"/>
    <dgm:cxn modelId="{66AB7374-7D13-47EC-BE91-36DDE25A1CDD}" srcId="{8ADF580A-E746-43E1-B746-40A3C86B9B41}" destId="{618CEF4F-81E2-4896-BBA6-5591C9017CE8}" srcOrd="1" destOrd="0" parTransId="{EED21A97-B624-41C3-A5C3-8F1BD91B6404}" sibTransId="{A3A4D93B-2241-4E41-8390-4AEBC8B9294A}"/>
    <dgm:cxn modelId="{92B2117E-44EE-4CB7-AEF0-3DA5B4D5F155}" type="presOf" srcId="{A3A4D93B-2241-4E41-8390-4AEBC8B9294A}" destId="{F1ADED4A-B9DF-476A-BAE2-836B10194A0C}" srcOrd="0" destOrd="0" presId="urn:microsoft.com/office/officeart/2005/8/layout/cycle6"/>
    <dgm:cxn modelId="{8C524838-ED7F-4BF5-A989-6265E8EFA432}" type="presOf" srcId="{8ADF580A-E746-43E1-B746-40A3C86B9B41}" destId="{04577E11-410B-48DF-A5AB-557F0513AC77}" srcOrd="0" destOrd="0" presId="urn:microsoft.com/office/officeart/2005/8/layout/cycle6"/>
    <dgm:cxn modelId="{1E9D1139-B589-4D70-A3BC-CA0963DF4533}" type="presOf" srcId="{4AD91D6E-2FE2-4126-84C4-D3B2E07DBE12}" destId="{3511B154-964F-44EF-ADCF-FF2630AFBB08}" srcOrd="0" destOrd="0" presId="urn:microsoft.com/office/officeart/2005/8/layout/cycle6"/>
    <dgm:cxn modelId="{E8F16962-232B-4FF6-BA65-49B28251593E}" type="presOf" srcId="{36B410D5-12DB-4529-BA9E-8BE22B86D775}" destId="{65962A78-D9C4-47E8-B4DB-68BEE8996F84}" srcOrd="0" destOrd="0" presId="urn:microsoft.com/office/officeart/2005/8/layout/cycle6"/>
    <dgm:cxn modelId="{D46926DD-89F2-4952-AAB9-A9D2D801DC01}" srcId="{8ADF580A-E746-43E1-B746-40A3C86B9B41}" destId="{36B410D5-12DB-4529-BA9E-8BE22B86D775}" srcOrd="0" destOrd="0" parTransId="{CE6BFEAB-5D29-4074-B9A9-000ABF45BE9C}" sibTransId="{EB0410AA-E718-4554-8ADC-F53C05719F88}"/>
    <dgm:cxn modelId="{446EF1E7-AA79-4927-977E-2BD2F980E0C3}" type="presOf" srcId="{E3727596-069B-4DB8-A096-80B2BF1D26FD}" destId="{C7028452-E510-4FAC-91E8-96D16BDA3087}" srcOrd="0" destOrd="0" presId="urn:microsoft.com/office/officeart/2005/8/layout/cycle6"/>
    <dgm:cxn modelId="{919681F8-76A8-4DB6-B7F7-5D2F626ADFCA}" srcId="{8ADF580A-E746-43E1-B746-40A3C86B9B41}" destId="{D74602AC-81F6-4F6B-9EE9-BA491E5C5BDA}" srcOrd="3" destOrd="0" parTransId="{59C6B45D-02FB-4577-B049-5BA79AFE7F2E}" sibTransId="{B76FF444-604C-4F76-B479-6C24F4705839}"/>
    <dgm:cxn modelId="{3FFA4CA1-83F5-42C6-95B9-FCBEDE59E10F}" type="presOf" srcId="{2E8D6602-FD13-4911-A01C-A92EE6530886}" destId="{6AA3AF46-0141-477A-89C7-57CD465FD382}" srcOrd="0" destOrd="0" presId="urn:microsoft.com/office/officeart/2005/8/layout/cycle6"/>
    <dgm:cxn modelId="{090ABA09-067E-4802-9821-FA2DE16023D1}" srcId="{8ADF580A-E746-43E1-B746-40A3C86B9B41}" destId="{FE197139-79BE-4CE4-8F70-BB427DAC2E96}" srcOrd="5" destOrd="0" parTransId="{1394DF3B-4A5B-484D-B759-23164D4CE5C9}" sibTransId="{E3727596-069B-4DB8-A096-80B2BF1D26FD}"/>
    <dgm:cxn modelId="{A3C019BF-E396-4538-9B8B-CEA06BCC56E0}" type="presOf" srcId="{B76FF444-604C-4F76-B479-6C24F4705839}" destId="{CAB341B0-C1EB-4F70-BF2F-0E8EBCF69F8B}" srcOrd="0" destOrd="0" presId="urn:microsoft.com/office/officeart/2005/8/layout/cycle6"/>
    <dgm:cxn modelId="{9E3C9443-FD46-41B2-93A1-25CF34CE06C5}" type="presOf" srcId="{618CEF4F-81E2-4896-BBA6-5591C9017CE8}" destId="{3D897264-35AB-4398-B2DB-8170412DB382}" srcOrd="0" destOrd="0" presId="urn:microsoft.com/office/officeart/2005/8/layout/cycle6"/>
    <dgm:cxn modelId="{D8B97D72-80B5-4618-8526-BAADBDB42063}" type="presOf" srcId="{FE197139-79BE-4CE4-8F70-BB427DAC2E96}" destId="{39F471A7-5269-4138-B220-146D38EF2F9F}" srcOrd="0" destOrd="0" presId="urn:microsoft.com/office/officeart/2005/8/layout/cycle6"/>
    <dgm:cxn modelId="{CD6A61A0-455A-406A-B441-CCF4EE08A122}" srcId="{8ADF580A-E746-43E1-B746-40A3C86B9B41}" destId="{4AD91D6E-2FE2-4126-84C4-D3B2E07DBE12}" srcOrd="4" destOrd="0" parTransId="{19DB1B79-AEC5-4F15-91A9-A8AA815A1680}" sibTransId="{08B9B7A8-D81D-4FA5-8671-927F7C03BEC4}"/>
    <dgm:cxn modelId="{AD4C16DC-9BE4-4824-B171-0F036B24D80D}" type="presOf" srcId="{EB0410AA-E718-4554-8ADC-F53C05719F88}" destId="{B6452FD8-6CEE-43EC-BD04-02FFFF40CE7C}" srcOrd="0" destOrd="0" presId="urn:microsoft.com/office/officeart/2005/8/layout/cycle6"/>
    <dgm:cxn modelId="{F05AF86B-F23C-4551-9FE0-8A048A603D65}" type="presParOf" srcId="{04577E11-410B-48DF-A5AB-557F0513AC77}" destId="{65962A78-D9C4-47E8-B4DB-68BEE8996F84}" srcOrd="0" destOrd="0" presId="urn:microsoft.com/office/officeart/2005/8/layout/cycle6"/>
    <dgm:cxn modelId="{4167CC69-8D80-40B3-8146-13B8C405A8A5}" type="presParOf" srcId="{04577E11-410B-48DF-A5AB-557F0513AC77}" destId="{2239B701-D454-44DB-A0FF-C85766142905}" srcOrd="1" destOrd="0" presId="urn:microsoft.com/office/officeart/2005/8/layout/cycle6"/>
    <dgm:cxn modelId="{4F3D08D4-E8FB-4978-8359-C8912FC67AD2}" type="presParOf" srcId="{04577E11-410B-48DF-A5AB-557F0513AC77}" destId="{B6452FD8-6CEE-43EC-BD04-02FFFF40CE7C}" srcOrd="2" destOrd="0" presId="urn:microsoft.com/office/officeart/2005/8/layout/cycle6"/>
    <dgm:cxn modelId="{9973588C-2D94-4A21-93F0-EDC614554A73}" type="presParOf" srcId="{04577E11-410B-48DF-A5AB-557F0513AC77}" destId="{3D897264-35AB-4398-B2DB-8170412DB382}" srcOrd="3" destOrd="0" presId="urn:microsoft.com/office/officeart/2005/8/layout/cycle6"/>
    <dgm:cxn modelId="{88E6FF28-07D3-40FE-AEAE-1C71D0FFB171}" type="presParOf" srcId="{04577E11-410B-48DF-A5AB-557F0513AC77}" destId="{4DDCCCC9-3DBF-49E4-817C-92602A5E435A}" srcOrd="4" destOrd="0" presId="urn:microsoft.com/office/officeart/2005/8/layout/cycle6"/>
    <dgm:cxn modelId="{862C4525-F9DA-41E5-9659-E90F51F9E736}" type="presParOf" srcId="{04577E11-410B-48DF-A5AB-557F0513AC77}" destId="{F1ADED4A-B9DF-476A-BAE2-836B10194A0C}" srcOrd="5" destOrd="0" presId="urn:microsoft.com/office/officeart/2005/8/layout/cycle6"/>
    <dgm:cxn modelId="{0E505323-3980-4599-86CE-DBB4BC9971B6}" type="presParOf" srcId="{04577E11-410B-48DF-A5AB-557F0513AC77}" destId="{6AA3AF46-0141-477A-89C7-57CD465FD382}" srcOrd="6" destOrd="0" presId="urn:microsoft.com/office/officeart/2005/8/layout/cycle6"/>
    <dgm:cxn modelId="{25EEB0FB-81E1-4085-BC91-00F026E34D17}" type="presParOf" srcId="{04577E11-410B-48DF-A5AB-557F0513AC77}" destId="{59B8D087-333F-497B-BE6E-DD89B0EBA81B}" srcOrd="7" destOrd="0" presId="urn:microsoft.com/office/officeart/2005/8/layout/cycle6"/>
    <dgm:cxn modelId="{0FDD0019-518F-43DC-AF07-585AE56E498C}" type="presParOf" srcId="{04577E11-410B-48DF-A5AB-557F0513AC77}" destId="{B8F70701-930D-42B4-B01D-0554828FC061}" srcOrd="8" destOrd="0" presId="urn:microsoft.com/office/officeart/2005/8/layout/cycle6"/>
    <dgm:cxn modelId="{EC7A5E3D-3AFC-416A-86C8-D32347F5BD49}" type="presParOf" srcId="{04577E11-410B-48DF-A5AB-557F0513AC77}" destId="{560EC9EC-082A-4F76-B460-5A42DFEF0089}" srcOrd="9" destOrd="0" presId="urn:microsoft.com/office/officeart/2005/8/layout/cycle6"/>
    <dgm:cxn modelId="{94DCA7B3-E39C-4FAF-8936-F089545EA7F4}" type="presParOf" srcId="{04577E11-410B-48DF-A5AB-557F0513AC77}" destId="{A2A28D4C-DD28-4686-AEFA-E0332A9BC44A}" srcOrd="10" destOrd="0" presId="urn:microsoft.com/office/officeart/2005/8/layout/cycle6"/>
    <dgm:cxn modelId="{AA7B6680-535F-4F3D-8B81-7147AE822C2E}" type="presParOf" srcId="{04577E11-410B-48DF-A5AB-557F0513AC77}" destId="{CAB341B0-C1EB-4F70-BF2F-0E8EBCF69F8B}" srcOrd="11" destOrd="0" presId="urn:microsoft.com/office/officeart/2005/8/layout/cycle6"/>
    <dgm:cxn modelId="{5AD7492F-9617-427A-A444-77519885006F}" type="presParOf" srcId="{04577E11-410B-48DF-A5AB-557F0513AC77}" destId="{3511B154-964F-44EF-ADCF-FF2630AFBB08}" srcOrd="12" destOrd="0" presId="urn:microsoft.com/office/officeart/2005/8/layout/cycle6"/>
    <dgm:cxn modelId="{62BBB884-E233-4887-B245-341E61A52C17}" type="presParOf" srcId="{04577E11-410B-48DF-A5AB-557F0513AC77}" destId="{0F23B77A-A1AF-4F88-84B2-71BBE53EEBFB}" srcOrd="13" destOrd="0" presId="urn:microsoft.com/office/officeart/2005/8/layout/cycle6"/>
    <dgm:cxn modelId="{C219FC10-3655-4E41-B89D-C9F6B34E0812}" type="presParOf" srcId="{04577E11-410B-48DF-A5AB-557F0513AC77}" destId="{9DCDB451-93CF-4B3C-AB7F-1172255BAF6F}" srcOrd="14" destOrd="0" presId="urn:microsoft.com/office/officeart/2005/8/layout/cycle6"/>
    <dgm:cxn modelId="{DD54956D-5BE2-40A8-949B-46C942E9C0F6}" type="presParOf" srcId="{04577E11-410B-48DF-A5AB-557F0513AC77}" destId="{39F471A7-5269-4138-B220-146D38EF2F9F}" srcOrd="15" destOrd="0" presId="urn:microsoft.com/office/officeart/2005/8/layout/cycle6"/>
    <dgm:cxn modelId="{26D0D42C-09B7-41BF-9326-84946E3333F3}" type="presParOf" srcId="{04577E11-410B-48DF-A5AB-557F0513AC77}" destId="{7654AE88-017B-4340-85C4-8C06FAA422B8}" srcOrd="16" destOrd="0" presId="urn:microsoft.com/office/officeart/2005/8/layout/cycle6"/>
    <dgm:cxn modelId="{83E5BCF2-DE80-4F04-9D45-A96D5CE48374}" type="presParOf" srcId="{04577E11-410B-48DF-A5AB-557F0513AC77}" destId="{C7028452-E510-4FAC-91E8-96D16BDA3087}" srcOrd="17" destOrd="0" presId="urn:microsoft.com/office/officeart/2005/8/layout/cycle6"/>
    <dgm:cxn modelId="{9C88D364-4346-4420-9CCF-4D01E05CA040}" type="presParOf" srcId="{04577E11-410B-48DF-A5AB-557F0513AC77}" destId="{DFCC863E-BAFD-4575-A3BA-C23D0578D534}" srcOrd="18" destOrd="0" presId="urn:microsoft.com/office/officeart/2005/8/layout/cycle6"/>
    <dgm:cxn modelId="{9DADE3EA-98DA-4F87-9402-239A13459B4A}" type="presParOf" srcId="{04577E11-410B-48DF-A5AB-557F0513AC77}" destId="{350C60C5-8EA7-41F8-8BF6-424F34D1DC12}" srcOrd="19" destOrd="0" presId="urn:microsoft.com/office/officeart/2005/8/layout/cycle6"/>
    <dgm:cxn modelId="{E549D67D-31CC-4D5F-8EA5-BD7FEBD77C81}" type="presParOf" srcId="{04577E11-410B-48DF-A5AB-557F0513AC77}" destId="{B3A4F0BF-FF1D-463E-99DB-C4D55AB3A1B2}" srcOrd="2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962A78-D9C4-47E8-B4DB-68BEE8996F84}">
      <dsp:nvSpPr>
        <dsp:cNvPr id="0" name=""/>
        <dsp:cNvSpPr/>
      </dsp:nvSpPr>
      <dsp:spPr>
        <a:xfrm>
          <a:off x="3416101" y="15636"/>
          <a:ext cx="1295796" cy="842267"/>
        </a:xfrm>
        <a:prstGeom prst="roundRect">
          <a:avLst/>
        </a:prstGeom>
        <a:solidFill>
          <a:srgbClr val="670705"/>
        </a:solidFill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Ubicación Geográfica</a:t>
          </a:r>
          <a:endParaRPr lang="es-MX" sz="1500" kern="1200" dirty="0"/>
        </a:p>
      </dsp:txBody>
      <dsp:txXfrm>
        <a:off x="3457217" y="56752"/>
        <a:ext cx="1213564" cy="760035"/>
      </dsp:txXfrm>
    </dsp:sp>
    <dsp:sp modelId="{B6452FD8-6CEE-43EC-BD04-02FFFF40CE7C}">
      <dsp:nvSpPr>
        <dsp:cNvPr id="0" name=""/>
        <dsp:cNvSpPr/>
      </dsp:nvSpPr>
      <dsp:spPr>
        <a:xfrm>
          <a:off x="1688037" y="445067"/>
          <a:ext cx="4809024" cy="4809024"/>
        </a:xfrm>
        <a:custGeom>
          <a:avLst/>
          <a:gdLst/>
          <a:ahLst/>
          <a:cxnLst/>
          <a:rect l="0" t="0" r="0" b="0"/>
          <a:pathLst>
            <a:path>
              <a:moveTo>
                <a:pt x="3032414" y="83431"/>
              </a:moveTo>
              <a:arcTo wR="2404512" hR="2404512" stAng="17108245" swAng="1248277"/>
            </a:path>
          </a:pathLst>
        </a:custGeom>
        <a:noFill/>
        <a:ln w="38100" cap="flat" cmpd="sng" algn="ctr">
          <a:solidFill>
            <a:srgbClr val="670705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897264-35AB-4398-B2DB-8170412DB382}">
      <dsp:nvSpPr>
        <dsp:cNvPr id="0" name=""/>
        <dsp:cNvSpPr/>
      </dsp:nvSpPr>
      <dsp:spPr>
        <a:xfrm>
          <a:off x="5296025" y="908071"/>
          <a:ext cx="1295796" cy="842267"/>
        </a:xfrm>
        <a:prstGeom prst="roundRect">
          <a:avLst/>
        </a:prstGeom>
        <a:solidFill>
          <a:srgbClr val="670705"/>
        </a:solidFill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Edad </a:t>
          </a:r>
          <a:endParaRPr lang="es-MX" sz="1500" kern="1200" dirty="0"/>
        </a:p>
      </dsp:txBody>
      <dsp:txXfrm>
        <a:off x="5337141" y="949187"/>
        <a:ext cx="1213564" cy="760035"/>
      </dsp:txXfrm>
    </dsp:sp>
    <dsp:sp modelId="{F1ADED4A-B9DF-476A-BAE2-836B10194A0C}">
      <dsp:nvSpPr>
        <dsp:cNvPr id="0" name=""/>
        <dsp:cNvSpPr/>
      </dsp:nvSpPr>
      <dsp:spPr>
        <a:xfrm>
          <a:off x="1659487" y="423881"/>
          <a:ext cx="4809024" cy="4809024"/>
        </a:xfrm>
        <a:custGeom>
          <a:avLst/>
          <a:gdLst/>
          <a:ahLst/>
          <a:cxnLst/>
          <a:rect l="0" t="0" r="0" b="0"/>
          <a:pathLst>
            <a:path>
              <a:moveTo>
                <a:pt x="4559244" y="1337362"/>
              </a:moveTo>
              <a:arcTo wR="2404512" hR="2404512" stAng="20019161" swAng="1726353"/>
            </a:path>
          </a:pathLst>
        </a:custGeom>
        <a:noFill/>
        <a:ln w="38100" cap="flat" cmpd="sng" algn="ctr">
          <a:solidFill>
            <a:srgbClr val="670705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A3AF46-0141-477A-89C7-57CD465FD382}">
      <dsp:nvSpPr>
        <dsp:cNvPr id="0" name=""/>
        <dsp:cNvSpPr/>
      </dsp:nvSpPr>
      <dsp:spPr>
        <a:xfrm>
          <a:off x="5760327" y="2942314"/>
          <a:ext cx="1295796" cy="842267"/>
        </a:xfrm>
        <a:prstGeom prst="roundRect">
          <a:avLst/>
        </a:prstGeom>
        <a:solidFill>
          <a:srgbClr val="670705"/>
        </a:solidFill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Madurez </a:t>
          </a:r>
          <a:endParaRPr lang="es-MX" sz="1500" kern="1200" dirty="0"/>
        </a:p>
      </dsp:txBody>
      <dsp:txXfrm>
        <a:off x="5801443" y="2983430"/>
        <a:ext cx="1213564" cy="760035"/>
      </dsp:txXfrm>
    </dsp:sp>
    <dsp:sp modelId="{B8F70701-930D-42B4-B01D-0554828FC061}">
      <dsp:nvSpPr>
        <dsp:cNvPr id="0" name=""/>
        <dsp:cNvSpPr/>
      </dsp:nvSpPr>
      <dsp:spPr>
        <a:xfrm>
          <a:off x="1659487" y="423881"/>
          <a:ext cx="4809024" cy="4809024"/>
        </a:xfrm>
        <a:custGeom>
          <a:avLst/>
          <a:gdLst/>
          <a:ahLst/>
          <a:cxnLst/>
          <a:rect l="0" t="0" r="0" b="0"/>
          <a:pathLst>
            <a:path>
              <a:moveTo>
                <a:pt x="4606879" y="3369529"/>
              </a:moveTo>
              <a:arcTo wR="2404512" hR="2404512" stAng="1419703" swAng="1358782"/>
            </a:path>
          </a:pathLst>
        </a:custGeom>
        <a:noFill/>
        <a:ln w="38100" cap="flat" cmpd="sng" algn="ctr">
          <a:solidFill>
            <a:srgbClr val="670705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0EC9EC-082A-4F76-B460-5A42DFEF0089}">
      <dsp:nvSpPr>
        <dsp:cNvPr id="0" name=""/>
        <dsp:cNvSpPr/>
      </dsp:nvSpPr>
      <dsp:spPr>
        <a:xfrm>
          <a:off x="4459380" y="4573651"/>
          <a:ext cx="1295796" cy="842267"/>
        </a:xfrm>
        <a:prstGeom prst="roundRect">
          <a:avLst/>
        </a:prstGeom>
        <a:solidFill>
          <a:srgbClr val="670705"/>
        </a:solidFill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Autonomía </a:t>
          </a:r>
          <a:endParaRPr lang="es-MX" sz="1500" kern="1200" dirty="0"/>
        </a:p>
      </dsp:txBody>
      <dsp:txXfrm>
        <a:off x="4500496" y="4614767"/>
        <a:ext cx="1213564" cy="760035"/>
      </dsp:txXfrm>
    </dsp:sp>
    <dsp:sp modelId="{CAB341B0-C1EB-4F70-BF2F-0E8EBCF69F8B}">
      <dsp:nvSpPr>
        <dsp:cNvPr id="0" name=""/>
        <dsp:cNvSpPr/>
      </dsp:nvSpPr>
      <dsp:spPr>
        <a:xfrm>
          <a:off x="1659487" y="423881"/>
          <a:ext cx="4809024" cy="4809024"/>
        </a:xfrm>
        <a:custGeom>
          <a:avLst/>
          <a:gdLst/>
          <a:ahLst/>
          <a:cxnLst/>
          <a:rect l="0" t="0" r="0" b="0"/>
          <a:pathLst>
            <a:path>
              <a:moveTo>
                <a:pt x="2792090" y="4777582"/>
              </a:moveTo>
              <a:arcTo wR="2404512" hR="2404512" stAng="4843449" swAng="1113102"/>
            </a:path>
          </a:pathLst>
        </a:custGeom>
        <a:noFill/>
        <a:ln w="38100" cap="flat" cmpd="sng" algn="ctr">
          <a:solidFill>
            <a:srgbClr val="670705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11B154-964F-44EF-ADCF-FF2630AFBB08}">
      <dsp:nvSpPr>
        <dsp:cNvPr id="0" name=""/>
        <dsp:cNvSpPr/>
      </dsp:nvSpPr>
      <dsp:spPr>
        <a:xfrm>
          <a:off x="2372822" y="4573651"/>
          <a:ext cx="1295796" cy="842267"/>
        </a:xfrm>
        <a:prstGeom prst="roundRect">
          <a:avLst/>
        </a:prstGeom>
        <a:solidFill>
          <a:srgbClr val="670705"/>
        </a:solidFill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Docente </a:t>
          </a:r>
          <a:endParaRPr lang="es-MX" sz="1500" kern="1200" dirty="0"/>
        </a:p>
      </dsp:txBody>
      <dsp:txXfrm>
        <a:off x="2413938" y="4614767"/>
        <a:ext cx="1213564" cy="760035"/>
      </dsp:txXfrm>
    </dsp:sp>
    <dsp:sp modelId="{9DCDB451-93CF-4B3C-AB7F-1172255BAF6F}">
      <dsp:nvSpPr>
        <dsp:cNvPr id="0" name=""/>
        <dsp:cNvSpPr/>
      </dsp:nvSpPr>
      <dsp:spPr>
        <a:xfrm>
          <a:off x="1659487" y="423881"/>
          <a:ext cx="4809024" cy="4809024"/>
        </a:xfrm>
        <a:custGeom>
          <a:avLst/>
          <a:gdLst/>
          <a:ahLst/>
          <a:cxnLst/>
          <a:rect l="0" t="0" r="0" b="0"/>
          <a:pathLst>
            <a:path>
              <a:moveTo>
                <a:pt x="743522" y="4143130"/>
              </a:moveTo>
              <a:arcTo wR="2404512" hR="2404512" stAng="8021515" swAng="1358782"/>
            </a:path>
          </a:pathLst>
        </a:custGeom>
        <a:noFill/>
        <a:ln w="38100" cap="flat" cmpd="sng" algn="ctr">
          <a:solidFill>
            <a:srgbClr val="670705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F471A7-5269-4138-B220-146D38EF2F9F}">
      <dsp:nvSpPr>
        <dsp:cNvPr id="0" name=""/>
        <dsp:cNvSpPr/>
      </dsp:nvSpPr>
      <dsp:spPr>
        <a:xfrm>
          <a:off x="1071875" y="2942314"/>
          <a:ext cx="1295796" cy="842267"/>
        </a:xfrm>
        <a:prstGeom prst="roundRect">
          <a:avLst/>
        </a:prstGeom>
        <a:solidFill>
          <a:srgbClr val="670705"/>
        </a:solidFill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Comunicación a través de los medios </a:t>
          </a:r>
          <a:endParaRPr lang="es-MX" sz="1500" kern="1200" dirty="0"/>
        </a:p>
      </dsp:txBody>
      <dsp:txXfrm>
        <a:off x="1112991" y="2983430"/>
        <a:ext cx="1213564" cy="760035"/>
      </dsp:txXfrm>
    </dsp:sp>
    <dsp:sp modelId="{C7028452-E510-4FAC-91E8-96D16BDA3087}">
      <dsp:nvSpPr>
        <dsp:cNvPr id="0" name=""/>
        <dsp:cNvSpPr/>
      </dsp:nvSpPr>
      <dsp:spPr>
        <a:xfrm>
          <a:off x="1659487" y="423881"/>
          <a:ext cx="4809024" cy="4809024"/>
        </a:xfrm>
        <a:custGeom>
          <a:avLst/>
          <a:gdLst/>
          <a:ahLst/>
          <a:cxnLst/>
          <a:rect l="0" t="0" r="0" b="0"/>
          <a:pathLst>
            <a:path>
              <a:moveTo>
                <a:pt x="2153" y="2506260"/>
              </a:moveTo>
              <a:arcTo wR="2404512" hR="2404512" stAng="10654486" swAng="1726353"/>
            </a:path>
          </a:pathLst>
        </a:custGeom>
        <a:noFill/>
        <a:ln w="38100" cap="flat" cmpd="sng" algn="ctr">
          <a:solidFill>
            <a:srgbClr val="670705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CC863E-BAFD-4575-A3BA-C23D0578D534}">
      <dsp:nvSpPr>
        <dsp:cNvPr id="0" name=""/>
        <dsp:cNvSpPr/>
      </dsp:nvSpPr>
      <dsp:spPr>
        <a:xfrm>
          <a:off x="1536178" y="908071"/>
          <a:ext cx="1295796" cy="842267"/>
        </a:xfrm>
        <a:prstGeom prst="roundRect">
          <a:avLst/>
        </a:prstGeom>
        <a:solidFill>
          <a:srgbClr val="670705"/>
        </a:solidFill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500" kern="1200" dirty="0" smtClean="0"/>
            <a:t>Organización </a:t>
          </a:r>
          <a:endParaRPr lang="es-MX" sz="1500" kern="1200" dirty="0"/>
        </a:p>
      </dsp:txBody>
      <dsp:txXfrm>
        <a:off x="1577294" y="949187"/>
        <a:ext cx="1213564" cy="760035"/>
      </dsp:txXfrm>
    </dsp:sp>
    <dsp:sp modelId="{B3A4F0BF-FF1D-463E-99DB-C4D55AB3A1B2}">
      <dsp:nvSpPr>
        <dsp:cNvPr id="0" name=""/>
        <dsp:cNvSpPr/>
      </dsp:nvSpPr>
      <dsp:spPr>
        <a:xfrm>
          <a:off x="1630937" y="445067"/>
          <a:ext cx="4809024" cy="4809024"/>
        </a:xfrm>
        <a:custGeom>
          <a:avLst/>
          <a:gdLst/>
          <a:ahLst/>
          <a:cxnLst/>
          <a:rect l="0" t="0" r="0" b="0"/>
          <a:pathLst>
            <a:path>
              <a:moveTo>
                <a:pt x="993144" y="457792"/>
              </a:moveTo>
              <a:arcTo wR="2404512" hR="2404512" stAng="14043478" swAng="1248277"/>
            </a:path>
          </a:pathLst>
        </a:custGeom>
        <a:noFill/>
        <a:ln w="38100" cap="flat" cmpd="sng" algn="ctr">
          <a:solidFill>
            <a:srgbClr val="670705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A3E3-306C-46D7-9B6F-D9F4E7EF9F80}" type="datetimeFigureOut">
              <a:rPr lang="es-MX" smtClean="0"/>
              <a:t>17/09/2015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D838-DD8F-4BB2-80DE-4026AE33630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6855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A3E3-306C-46D7-9B6F-D9F4E7EF9F80}" type="datetimeFigureOut">
              <a:rPr lang="es-MX" smtClean="0"/>
              <a:t>17/09/2015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D838-DD8F-4BB2-80DE-4026AE33630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1239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A3E3-306C-46D7-9B6F-D9F4E7EF9F80}" type="datetimeFigureOut">
              <a:rPr lang="es-MX" smtClean="0"/>
              <a:t>17/09/2015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D838-DD8F-4BB2-80DE-4026AE33630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5204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A3E3-306C-46D7-9B6F-D9F4E7EF9F80}" type="datetimeFigureOut">
              <a:rPr lang="es-MX" smtClean="0"/>
              <a:t>17/09/2015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D838-DD8F-4BB2-80DE-4026AE33630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9670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A3E3-306C-46D7-9B6F-D9F4E7EF9F80}" type="datetimeFigureOut">
              <a:rPr lang="es-MX" smtClean="0"/>
              <a:t>17/09/2015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D838-DD8F-4BB2-80DE-4026AE33630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60483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A3E3-306C-46D7-9B6F-D9F4E7EF9F80}" type="datetimeFigureOut">
              <a:rPr lang="es-MX" smtClean="0"/>
              <a:t>17/09/2015</a:t>
            </a:fld>
            <a:endParaRPr lang="es-MX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D838-DD8F-4BB2-80DE-4026AE33630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684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A3E3-306C-46D7-9B6F-D9F4E7EF9F80}" type="datetimeFigureOut">
              <a:rPr lang="es-MX" smtClean="0"/>
              <a:t>17/09/2015</a:t>
            </a:fld>
            <a:endParaRPr lang="es-MX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D838-DD8F-4BB2-80DE-4026AE33630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1915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A3E3-306C-46D7-9B6F-D9F4E7EF9F80}" type="datetimeFigureOut">
              <a:rPr lang="es-MX" smtClean="0"/>
              <a:t>17/09/2015</a:t>
            </a:fld>
            <a:endParaRPr lang="es-MX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D838-DD8F-4BB2-80DE-4026AE33630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2319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A3E3-306C-46D7-9B6F-D9F4E7EF9F80}" type="datetimeFigureOut">
              <a:rPr lang="es-MX" smtClean="0"/>
              <a:t>17/09/2015</a:t>
            </a:fld>
            <a:endParaRPr lang="es-MX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D838-DD8F-4BB2-80DE-4026AE33630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7247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A3E3-306C-46D7-9B6F-D9F4E7EF9F80}" type="datetimeFigureOut">
              <a:rPr lang="es-MX" smtClean="0"/>
              <a:t>17/09/2015</a:t>
            </a:fld>
            <a:endParaRPr lang="es-MX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D838-DD8F-4BB2-80DE-4026AE33630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250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8A3E3-306C-46D7-9B6F-D9F4E7EF9F80}" type="datetimeFigureOut">
              <a:rPr lang="es-MX" smtClean="0"/>
              <a:t>17/09/2015</a:t>
            </a:fld>
            <a:endParaRPr lang="es-MX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0BD838-DD8F-4BB2-80DE-4026AE33630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3826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8A3E3-306C-46D7-9B6F-D9F4E7EF9F80}" type="datetimeFigureOut">
              <a:rPr lang="es-MX" smtClean="0"/>
              <a:t>17/09/2015</a:t>
            </a:fld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BD838-DD8F-4BB2-80DE-4026AE33630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90901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wipe/>
      </p:transition>
    </mc:Choice>
    <mc:Fallback xmlns="">
      <p:transition spd="slow">
        <p:wip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22028" y="407957"/>
            <a:ext cx="11366695" cy="6020972"/>
          </a:xfrm>
          <a:prstGeom prst="rect">
            <a:avLst/>
          </a:prstGeom>
          <a:solidFill>
            <a:srgbClr val="6707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lum bright="-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901" y="3231865"/>
            <a:ext cx="7116948" cy="319706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lum bright="-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6717" y="3372720"/>
            <a:ext cx="3108960" cy="274319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lum bright="-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066" y="3188996"/>
            <a:ext cx="1828800" cy="292692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65" y="522848"/>
            <a:ext cx="1810682" cy="2806558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2785403" y="787791"/>
            <a:ext cx="8553157" cy="156966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UNIVERSIDAD AUTÓNOMA DE TLAXCALA 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FACULTAD DE CIENCIAS DE LA EDUCACIÓN </a:t>
            </a:r>
          </a:p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LICENCIATURA EN CIENCIAS DE LA EDUCACIÓN </a:t>
            </a:r>
            <a:endParaRPr lang="es-MX" sz="3200" b="1" dirty="0">
              <a:solidFill>
                <a:schemeClr val="bg1"/>
              </a:solidFill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893395" y="3126651"/>
            <a:ext cx="92482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bg1"/>
                </a:solidFill>
              </a:rPr>
              <a:t>PONENCIA “EDUCACIÓN A DISTANCIA”</a:t>
            </a:r>
          </a:p>
          <a:p>
            <a:pPr algn="ctr"/>
            <a:endParaRPr lang="es-MX" sz="3200" b="1" dirty="0">
              <a:solidFill>
                <a:schemeClr val="bg1"/>
              </a:solidFill>
            </a:endParaRPr>
          </a:p>
          <a:p>
            <a:pPr algn="ctr"/>
            <a:endParaRPr lang="es-MX" sz="3200" b="1" dirty="0">
              <a:solidFill>
                <a:schemeClr val="bg1"/>
              </a:solidFill>
            </a:endParaRPr>
          </a:p>
          <a:p>
            <a:pPr algn="r"/>
            <a:r>
              <a:rPr lang="es-MX" sz="3200" b="1" dirty="0" smtClean="0">
                <a:solidFill>
                  <a:schemeClr val="bg1"/>
                </a:solidFill>
              </a:rPr>
              <a:t>NYDIA KARINA GUIA CRUZ   </a:t>
            </a:r>
          </a:p>
          <a:p>
            <a:pPr algn="r"/>
            <a:r>
              <a:rPr lang="es-MX" sz="3200" b="1" dirty="0" smtClean="0">
                <a:solidFill>
                  <a:schemeClr val="bg1"/>
                </a:solidFill>
              </a:rPr>
              <a:t> 311.</a:t>
            </a:r>
            <a:endParaRPr lang="es-MX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26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 advTm="10000">
        <p:wipe/>
      </p:transition>
    </mc:Choice>
    <mc:Fallback xmlns="">
      <p:transition spd="slow" advTm="1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echa a la derecha con bandas 1"/>
          <p:cNvSpPr/>
          <p:nvPr/>
        </p:nvSpPr>
        <p:spPr>
          <a:xfrm>
            <a:off x="126617" y="2447778"/>
            <a:ext cx="11943470" cy="1659988"/>
          </a:xfrm>
          <a:prstGeom prst="stripedRightArrow">
            <a:avLst>
              <a:gd name="adj1" fmla="val 39830"/>
              <a:gd name="adj2" fmla="val 50000"/>
            </a:avLst>
          </a:prstGeom>
          <a:solidFill>
            <a:srgbClr val="67070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5894364" y="2961248"/>
            <a:ext cx="0" cy="633047"/>
          </a:xfrm>
          <a:prstGeom prst="line">
            <a:avLst/>
          </a:prstGeom>
          <a:ln w="381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/>
        </p:nvCxnSpPr>
        <p:spPr>
          <a:xfrm>
            <a:off x="8578948" y="2961247"/>
            <a:ext cx="0" cy="633047"/>
          </a:xfrm>
          <a:prstGeom prst="line">
            <a:avLst/>
          </a:prstGeom>
          <a:ln w="381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/>
          <p:cNvCxnSpPr/>
          <p:nvPr/>
        </p:nvCxnSpPr>
        <p:spPr>
          <a:xfrm>
            <a:off x="2923736" y="2961246"/>
            <a:ext cx="0" cy="633047"/>
          </a:xfrm>
          <a:prstGeom prst="line">
            <a:avLst/>
          </a:prstGeom>
          <a:ln w="381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422031" y="2996417"/>
            <a:ext cx="2349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chemeClr val="bg1"/>
                </a:solidFill>
              </a:rPr>
              <a:t>1850 – 1960</a:t>
            </a:r>
          </a:p>
          <a:p>
            <a:pPr algn="ctr"/>
            <a:r>
              <a:rPr lang="es-MX" sz="1600" b="1" dirty="0" smtClean="0">
                <a:solidFill>
                  <a:schemeClr val="bg1"/>
                </a:solidFill>
              </a:rPr>
              <a:t>Por Correspondencia</a:t>
            </a:r>
            <a:endParaRPr lang="es-MX" sz="1600" b="1" dirty="0">
              <a:solidFill>
                <a:schemeClr val="bg1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2923736" y="2961246"/>
            <a:ext cx="2970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chemeClr val="bg1"/>
                </a:solidFill>
              </a:rPr>
              <a:t>1960 – 1985</a:t>
            </a:r>
          </a:p>
          <a:p>
            <a:pPr algn="ctr"/>
            <a:r>
              <a:rPr lang="es-MX" sz="1600" b="1" dirty="0" smtClean="0">
                <a:solidFill>
                  <a:schemeClr val="bg1"/>
                </a:solidFill>
              </a:rPr>
              <a:t>Multimedia Telecomunicación</a:t>
            </a:r>
            <a:endParaRPr lang="es-MX" sz="1600" b="1" dirty="0">
              <a:solidFill>
                <a:schemeClr val="bg1"/>
              </a:solidFill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6098352" y="2981382"/>
            <a:ext cx="2349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chemeClr val="bg1"/>
                </a:solidFill>
              </a:rPr>
              <a:t>1985 – 1995</a:t>
            </a:r>
          </a:p>
          <a:p>
            <a:pPr algn="ctr"/>
            <a:r>
              <a:rPr lang="es-MX" sz="1600" b="1" dirty="0" smtClean="0">
                <a:solidFill>
                  <a:schemeClr val="bg1"/>
                </a:solidFill>
              </a:rPr>
              <a:t>Telemática</a:t>
            </a:r>
            <a:endParaRPr lang="es-MX" sz="1600" b="1" dirty="0">
              <a:solidFill>
                <a:schemeClr val="bg1"/>
              </a:solidFill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8691484" y="2961245"/>
            <a:ext cx="2349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b="1" dirty="0" smtClean="0">
                <a:solidFill>
                  <a:schemeClr val="bg1"/>
                </a:solidFill>
              </a:rPr>
              <a:t>1995 – Actual</a:t>
            </a:r>
          </a:p>
          <a:p>
            <a:pPr algn="ctr"/>
            <a:r>
              <a:rPr lang="es-MX" sz="1600" b="1" dirty="0" smtClean="0">
                <a:solidFill>
                  <a:schemeClr val="bg1"/>
                </a:solidFill>
              </a:rPr>
              <a:t>Vía Internet </a:t>
            </a:r>
            <a:endParaRPr lang="es-MX" sz="1600" b="1" dirty="0">
              <a:solidFill>
                <a:schemeClr val="bg1"/>
              </a:solidFill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1209822" y="464234"/>
            <a:ext cx="9830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ANTECEDENTES DE LA EDUCACIÓN A DISTANCIA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633046" y="3967089"/>
            <a:ext cx="1758462" cy="2096086"/>
          </a:xfrm>
          <a:prstGeom prst="rect">
            <a:avLst/>
          </a:prstGeom>
          <a:noFill/>
          <a:ln w="38100">
            <a:solidFill>
              <a:srgbClr val="6707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Sistema de correo información por tierra aire y mar.  </a:t>
            </a:r>
            <a:endParaRPr lang="es-MX" dirty="0">
              <a:solidFill>
                <a:schemeClr val="tx1"/>
              </a:solidFill>
            </a:endParaRPr>
          </a:p>
        </p:txBody>
      </p:sp>
      <p:cxnSp>
        <p:nvCxnSpPr>
          <p:cNvPr id="17" name="Conector recto de flecha 16"/>
          <p:cNvCxnSpPr>
            <a:stCxn id="12" idx="0"/>
          </p:cNvCxnSpPr>
          <p:nvPr/>
        </p:nvCxnSpPr>
        <p:spPr>
          <a:xfrm flipV="1">
            <a:off x="1512277" y="3594293"/>
            <a:ext cx="0" cy="372796"/>
          </a:xfrm>
          <a:prstGeom prst="straightConnector1">
            <a:avLst/>
          </a:prstGeom>
          <a:ln w="38100">
            <a:solidFill>
              <a:srgbClr val="67070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ángulo 17"/>
          <p:cNvSpPr/>
          <p:nvPr/>
        </p:nvSpPr>
        <p:spPr>
          <a:xfrm>
            <a:off x="3458307" y="3967089"/>
            <a:ext cx="1758462" cy="2096086"/>
          </a:xfrm>
          <a:prstGeom prst="rect">
            <a:avLst/>
          </a:prstGeom>
          <a:noFill/>
          <a:ln w="38100">
            <a:solidFill>
              <a:srgbClr val="6707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El texto se acompaña de audiocasete, videocasete y teléfono </a:t>
            </a:r>
            <a:endParaRPr lang="es-MX" dirty="0">
              <a:solidFill>
                <a:schemeClr val="tx1"/>
              </a:solidFill>
            </a:endParaRPr>
          </a:p>
        </p:txBody>
      </p:sp>
      <p:cxnSp>
        <p:nvCxnSpPr>
          <p:cNvPr id="19" name="Conector recto de flecha 18"/>
          <p:cNvCxnSpPr>
            <a:stCxn id="18" idx="0"/>
          </p:cNvCxnSpPr>
          <p:nvPr/>
        </p:nvCxnSpPr>
        <p:spPr>
          <a:xfrm flipV="1">
            <a:off x="4337538" y="3594293"/>
            <a:ext cx="0" cy="372796"/>
          </a:xfrm>
          <a:prstGeom prst="straightConnector1">
            <a:avLst/>
          </a:prstGeom>
          <a:ln w="38100">
            <a:solidFill>
              <a:srgbClr val="67070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ángulo 19"/>
          <p:cNvSpPr/>
          <p:nvPr/>
        </p:nvSpPr>
        <p:spPr>
          <a:xfrm>
            <a:off x="6445350" y="3967089"/>
            <a:ext cx="1758462" cy="2096086"/>
          </a:xfrm>
          <a:prstGeom prst="rect">
            <a:avLst/>
          </a:prstGeom>
          <a:noFill/>
          <a:ln w="38100">
            <a:solidFill>
              <a:srgbClr val="6707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Sistema multimedia (hipertexto, hipermedia)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8954252" y="3967089"/>
            <a:ext cx="1957745" cy="2096086"/>
          </a:xfrm>
          <a:prstGeom prst="rect">
            <a:avLst/>
          </a:prstGeom>
          <a:noFill/>
          <a:ln w="38100">
            <a:solidFill>
              <a:srgbClr val="6707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</a:rPr>
              <a:t>Enseñanza virtual.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Feedback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Correo Electrónico</a:t>
            </a:r>
          </a:p>
          <a:p>
            <a:pPr algn="ctr"/>
            <a:r>
              <a:rPr lang="es-MX" dirty="0" smtClean="0">
                <a:solidFill>
                  <a:schemeClr val="tx1"/>
                </a:solidFill>
              </a:rPr>
              <a:t>Chat </a:t>
            </a:r>
            <a:endParaRPr lang="es-MX" dirty="0">
              <a:solidFill>
                <a:schemeClr val="tx1"/>
              </a:solidFill>
            </a:endParaRPr>
          </a:p>
        </p:txBody>
      </p:sp>
      <p:cxnSp>
        <p:nvCxnSpPr>
          <p:cNvPr id="26" name="Conector recto de flecha 25"/>
          <p:cNvCxnSpPr/>
          <p:nvPr/>
        </p:nvCxnSpPr>
        <p:spPr>
          <a:xfrm flipV="1">
            <a:off x="9911089" y="3581192"/>
            <a:ext cx="0" cy="372796"/>
          </a:xfrm>
          <a:prstGeom prst="straightConnector1">
            <a:avLst/>
          </a:prstGeom>
          <a:ln w="38100">
            <a:solidFill>
              <a:srgbClr val="67070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/>
          <p:cNvCxnSpPr/>
          <p:nvPr/>
        </p:nvCxnSpPr>
        <p:spPr>
          <a:xfrm flipV="1">
            <a:off x="7324581" y="3594293"/>
            <a:ext cx="0" cy="372796"/>
          </a:xfrm>
          <a:prstGeom prst="straightConnector1">
            <a:avLst/>
          </a:prstGeom>
          <a:ln w="38100">
            <a:solidFill>
              <a:srgbClr val="67070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Imagen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48" y="803988"/>
            <a:ext cx="2199231" cy="2199231"/>
          </a:xfrm>
          <a:prstGeom prst="rect">
            <a:avLst/>
          </a:prstGeom>
        </p:spPr>
      </p:pic>
      <p:pic>
        <p:nvPicPr>
          <p:cNvPr id="38" name="Imagen 3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035" y="852580"/>
            <a:ext cx="1194177" cy="1726992"/>
          </a:xfrm>
          <a:prstGeom prst="rect">
            <a:avLst/>
          </a:prstGeom>
        </p:spPr>
      </p:pic>
      <p:pic>
        <p:nvPicPr>
          <p:cNvPr id="40" name="Imagen 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505" y="984374"/>
            <a:ext cx="1617669" cy="1585316"/>
          </a:xfrm>
          <a:prstGeom prst="rect">
            <a:avLst/>
          </a:prstGeom>
        </p:spPr>
      </p:pic>
      <p:pic>
        <p:nvPicPr>
          <p:cNvPr id="41" name="Imagen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952" y="1042683"/>
            <a:ext cx="1628104" cy="1628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142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0" advTm="35000">
        <p:wipe/>
      </p:transition>
    </mc:Choice>
    <mc:Fallback xmlns="">
      <p:transition spd="slow" advTm="35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09822" y="464234"/>
            <a:ext cx="9830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EDUCACIÓN A DISTANCIA PRINCIPIOS Y TENDENCIAS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515155" y="1455313"/>
            <a:ext cx="1052563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4000" dirty="0" smtClean="0">
                <a:solidFill>
                  <a:srgbClr val="AC0C08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4000" dirty="0">
                <a:solidFill>
                  <a:srgbClr val="AC0C08"/>
                </a:solidFill>
              </a:rPr>
              <a:t> </a:t>
            </a:r>
            <a:endParaRPr lang="es-MX" sz="4000" dirty="0" smtClean="0">
              <a:solidFill>
                <a:srgbClr val="AC0C08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4000" dirty="0">
                <a:solidFill>
                  <a:srgbClr val="AC0C08"/>
                </a:solidFill>
              </a:rPr>
              <a:t> </a:t>
            </a:r>
            <a:endParaRPr lang="es-MX" sz="4000" dirty="0" smtClean="0">
              <a:solidFill>
                <a:srgbClr val="AC0C08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4000" dirty="0">
                <a:solidFill>
                  <a:srgbClr val="AC0C08"/>
                </a:solidFill>
              </a:rPr>
              <a:t> </a:t>
            </a:r>
            <a:endParaRPr lang="es-MX" sz="4000" dirty="0" smtClean="0">
              <a:solidFill>
                <a:srgbClr val="AC0C08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4000" dirty="0">
                <a:solidFill>
                  <a:srgbClr val="AC0C08"/>
                </a:solidFill>
              </a:rPr>
              <a:t> </a:t>
            </a:r>
            <a:endParaRPr lang="es-MX" sz="4000" dirty="0" smtClean="0">
              <a:solidFill>
                <a:srgbClr val="AC0C08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4000" dirty="0">
                <a:solidFill>
                  <a:srgbClr val="AC0C08"/>
                </a:solidFill>
              </a:rPr>
              <a:t> </a:t>
            </a:r>
            <a:endParaRPr lang="es-MX" sz="4000" dirty="0" smtClean="0">
              <a:solidFill>
                <a:srgbClr val="AC0C08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4000" dirty="0">
                <a:solidFill>
                  <a:srgbClr val="AC0C08"/>
                </a:solidFill>
              </a:rPr>
              <a:t> </a:t>
            </a:r>
            <a:endParaRPr lang="es-MX" sz="4000" dirty="0" smtClean="0">
              <a:solidFill>
                <a:srgbClr val="AC0C08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4000" dirty="0">
                <a:solidFill>
                  <a:srgbClr val="AC0C08"/>
                </a:solidFill>
              </a:rPr>
              <a:t> 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888642" y="1584101"/>
            <a:ext cx="1039325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Preparación de cursos</a:t>
            </a:r>
          </a:p>
          <a:p>
            <a:endParaRPr lang="es-MX" sz="2000" dirty="0"/>
          </a:p>
          <a:p>
            <a:r>
              <a:rPr lang="es-MX" sz="2000" dirty="0" smtClean="0"/>
              <a:t>Deserción escolar</a:t>
            </a:r>
          </a:p>
          <a:p>
            <a:endParaRPr lang="es-MX" sz="2000" dirty="0"/>
          </a:p>
          <a:p>
            <a:r>
              <a:rPr lang="es-MX" sz="2000" dirty="0" smtClean="0"/>
              <a:t>Participación docente</a:t>
            </a:r>
          </a:p>
          <a:p>
            <a:endParaRPr lang="es-MX" sz="2000" dirty="0"/>
          </a:p>
          <a:p>
            <a:r>
              <a:rPr lang="es-MX" sz="2000" dirty="0" smtClean="0"/>
              <a:t>Teoría de la educación a distancia de Michael Moore, </a:t>
            </a:r>
            <a:r>
              <a:rPr lang="es-MX" sz="2000" dirty="0"/>
              <a:t>O</a:t>
            </a:r>
            <a:r>
              <a:rPr lang="es-MX" sz="2000" dirty="0" smtClean="0"/>
              <a:t>tto Peter y Holmberg</a:t>
            </a:r>
          </a:p>
          <a:p>
            <a:endParaRPr lang="es-MX" sz="2000" dirty="0"/>
          </a:p>
          <a:p>
            <a:r>
              <a:rPr lang="es-MX" sz="2000" dirty="0" smtClean="0"/>
              <a:t>Aprendizaje planificado</a:t>
            </a:r>
          </a:p>
          <a:p>
            <a:endParaRPr lang="es-MX" sz="2000" dirty="0"/>
          </a:p>
          <a:p>
            <a:r>
              <a:rPr lang="es-MX" sz="2000" dirty="0" smtClean="0"/>
              <a:t>Nuevo paradigma</a:t>
            </a:r>
          </a:p>
          <a:p>
            <a:endParaRPr lang="es-MX" sz="2000" dirty="0"/>
          </a:p>
          <a:p>
            <a:r>
              <a:rPr lang="es-MX" sz="2000" dirty="0" smtClean="0"/>
              <a:t>Tendencias principales</a:t>
            </a:r>
          </a:p>
          <a:p>
            <a:endParaRPr lang="es-MX" sz="2000" dirty="0"/>
          </a:p>
          <a:p>
            <a:r>
              <a:rPr lang="es-MX" sz="2000" dirty="0" smtClean="0"/>
              <a:t>Orientación educacional</a:t>
            </a:r>
          </a:p>
        </p:txBody>
      </p:sp>
      <p:sp>
        <p:nvSpPr>
          <p:cNvPr id="8" name="Rectángulo 7"/>
          <p:cNvSpPr/>
          <p:nvPr/>
        </p:nvSpPr>
        <p:spPr>
          <a:xfrm rot="940370">
            <a:off x="8338837" y="1372099"/>
            <a:ext cx="2704564" cy="2137893"/>
          </a:xfrm>
          <a:prstGeom prst="rect">
            <a:avLst/>
          </a:prstGeom>
          <a:solidFill>
            <a:srgbClr val="670705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Rectángulo 8"/>
          <p:cNvSpPr/>
          <p:nvPr/>
        </p:nvSpPr>
        <p:spPr>
          <a:xfrm rot="940370">
            <a:off x="5157288" y="4313329"/>
            <a:ext cx="2704564" cy="2137893"/>
          </a:xfrm>
          <a:prstGeom prst="rect">
            <a:avLst/>
          </a:prstGeom>
          <a:solidFill>
            <a:srgbClr val="670705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8979">
            <a:off x="8766034" y="1382414"/>
            <a:ext cx="1798654" cy="191627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36701">
            <a:off x="5645123" y="4301433"/>
            <a:ext cx="1661000" cy="207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41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09822" y="464234"/>
            <a:ext cx="9830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COMPONENTES DEL SISTEMA EN EDUCACIÓN A DISTANCIA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139" y="2391181"/>
            <a:ext cx="3743847" cy="2848373"/>
          </a:xfrm>
          <a:prstGeom prst="rect">
            <a:avLst/>
          </a:prstGeom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3921268415"/>
              </p:ext>
            </p:extLst>
          </p:nvPr>
        </p:nvGraphicFramePr>
        <p:xfrm>
          <a:off x="2061305" y="11060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8736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1209822" y="464234"/>
            <a:ext cx="9830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MODELOS INSTITUCIONALES DE EDUCACIÓN A DISTANCIA </a:t>
            </a:r>
            <a:endParaRPr lang="es-MX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8229600" y="2120568"/>
            <a:ext cx="2215166" cy="669701"/>
          </a:xfrm>
          <a:prstGeom prst="rect">
            <a:avLst/>
          </a:prstGeom>
          <a:solidFill>
            <a:srgbClr val="670705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 Pública</a:t>
            </a: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6308502" y="3289326"/>
            <a:ext cx="2215166" cy="669701"/>
          </a:xfrm>
          <a:prstGeom prst="rect">
            <a:avLst/>
          </a:prstGeom>
          <a:solidFill>
            <a:srgbClr val="670705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Privada</a:t>
            </a:r>
            <a:endParaRPr lang="es-MX" dirty="0"/>
          </a:p>
        </p:txBody>
      </p:sp>
      <p:sp>
        <p:nvSpPr>
          <p:cNvPr id="5" name="Rectángulo 4"/>
          <p:cNvSpPr/>
          <p:nvPr/>
        </p:nvSpPr>
        <p:spPr>
          <a:xfrm>
            <a:off x="4389549" y="4425273"/>
            <a:ext cx="2215166" cy="669701"/>
          </a:xfrm>
          <a:prstGeom prst="rect">
            <a:avLst/>
          </a:prstGeom>
          <a:solidFill>
            <a:srgbClr val="670705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Universitaria</a:t>
            </a:r>
            <a:endParaRPr lang="es-MX" dirty="0"/>
          </a:p>
        </p:txBody>
      </p:sp>
      <p:sp>
        <p:nvSpPr>
          <p:cNvPr id="6" name="Rectángulo 5"/>
          <p:cNvSpPr/>
          <p:nvPr/>
        </p:nvSpPr>
        <p:spPr>
          <a:xfrm>
            <a:off x="2470597" y="5561220"/>
            <a:ext cx="2215166" cy="669701"/>
          </a:xfrm>
          <a:prstGeom prst="rect">
            <a:avLst/>
          </a:prstGeom>
          <a:solidFill>
            <a:srgbClr val="670705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Otros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305" y="4425273"/>
            <a:ext cx="1710475" cy="171047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726" y="2277531"/>
            <a:ext cx="1842172" cy="102547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449" y="1275009"/>
            <a:ext cx="2765020" cy="286772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089" y="3697348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41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 rot="21207774">
            <a:off x="3320604" y="678612"/>
            <a:ext cx="5192761" cy="5462464"/>
          </a:xfrm>
          <a:prstGeom prst="rect">
            <a:avLst/>
          </a:prstGeom>
          <a:solidFill>
            <a:srgbClr val="920B0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/>
          <p:cNvSpPr/>
          <p:nvPr/>
        </p:nvSpPr>
        <p:spPr>
          <a:xfrm>
            <a:off x="3322746" y="680760"/>
            <a:ext cx="5192761" cy="5462464"/>
          </a:xfrm>
          <a:prstGeom prst="rect">
            <a:avLst/>
          </a:prstGeom>
          <a:solidFill>
            <a:srgbClr val="67070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Rectángulo 4"/>
          <p:cNvSpPr/>
          <p:nvPr/>
        </p:nvSpPr>
        <p:spPr>
          <a:xfrm rot="20855861">
            <a:off x="3369966" y="663585"/>
            <a:ext cx="5192761" cy="5462464"/>
          </a:xfrm>
          <a:prstGeom prst="rect">
            <a:avLst/>
          </a:prstGeom>
          <a:solidFill>
            <a:srgbClr val="AC0C0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4660">
            <a:off x="3361389" y="642123"/>
            <a:ext cx="5192761" cy="55636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241" y="317284"/>
            <a:ext cx="1429555" cy="176745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16879">
            <a:off x="236482" y="4224113"/>
            <a:ext cx="1429555" cy="17674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70672">
            <a:off x="9070459" y="317284"/>
            <a:ext cx="1429555" cy="176745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54158">
            <a:off x="10656723" y="2346508"/>
            <a:ext cx="1429555" cy="176745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458" y="4391825"/>
            <a:ext cx="1429555" cy="176745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76076">
            <a:off x="1540707" y="2346508"/>
            <a:ext cx="1429555" cy="176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045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162</Words>
  <Application>Microsoft Office PowerPoint</Application>
  <PresentationFormat>Panorámica</PresentationFormat>
  <Paragraphs>61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NYNA</dc:creator>
  <cp:lastModifiedBy>NYNA</cp:lastModifiedBy>
  <cp:revision>22</cp:revision>
  <dcterms:created xsi:type="dcterms:W3CDTF">2015-09-16T23:19:31Z</dcterms:created>
  <dcterms:modified xsi:type="dcterms:W3CDTF">2015-09-17T17:08:20Z</dcterms:modified>
</cp:coreProperties>
</file>