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Palatino Linotype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3333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Estilo claro 3 - Acento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image" Target="../media/image17.gif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image" Target="../media/image17.gif"/><Relationship Id="rId5" Type="http://schemas.openxmlformats.org/officeDocument/2006/relationships/image" Target="../media/image21.jpeg"/><Relationship Id="rId4" Type="http://schemas.openxmlformats.org/officeDocument/2006/relationships/image" Target="../media/image20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BB8B0CC-1EC8-4C82-AAAB-95D1F2DD755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A1DD2384-5763-49D0-8E08-26301B9DA7CA}">
      <dgm:prSet phldrT="[Texto]"/>
      <dgm:spPr/>
      <dgm:t>
        <a:bodyPr/>
        <a:lstStyle/>
        <a:p>
          <a:r>
            <a:rPr lang="es-MX" b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Se nutre paralelamente por la evaluación </a:t>
          </a:r>
          <a:endParaRPr lang="es-MX" b="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92D85CF3-CA4F-490C-BFD6-14A436F3F180}" type="parTrans" cxnId="{57BCD438-7EB7-4E1C-ACA0-1B8CC58DE50D}">
      <dgm:prSet/>
      <dgm:spPr/>
      <dgm:t>
        <a:bodyPr/>
        <a:lstStyle/>
        <a:p>
          <a:endParaRPr lang="es-MX"/>
        </a:p>
      </dgm:t>
    </dgm:pt>
    <dgm:pt modelId="{2A47559C-DD6C-46B2-8CFF-33703565B979}" type="sibTrans" cxnId="{57BCD438-7EB7-4E1C-ACA0-1B8CC58DE50D}">
      <dgm:prSet/>
      <dgm:spPr/>
      <dgm:t>
        <a:bodyPr/>
        <a:lstStyle/>
        <a:p>
          <a:endParaRPr lang="es-MX" dirty="0"/>
        </a:p>
      </dgm:t>
    </dgm:pt>
    <dgm:pt modelId="{E5F7C39F-79E4-41AE-97F1-5A743D681FC4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Al ser una oportunidad más para el aprendizaje</a:t>
          </a:r>
          <a:endParaRPr lang="es-MX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0777CB4F-CFA1-4A8F-A453-D164E6E78AD9}" type="parTrans" cxnId="{CFCB1A6C-BCC5-48DC-8716-9A5087FDA822}">
      <dgm:prSet/>
      <dgm:spPr/>
      <dgm:t>
        <a:bodyPr/>
        <a:lstStyle/>
        <a:p>
          <a:endParaRPr lang="es-MX"/>
        </a:p>
      </dgm:t>
    </dgm:pt>
    <dgm:pt modelId="{52888BB6-48DE-4624-9E25-9AF872DC4D38}" type="sibTrans" cxnId="{CFCB1A6C-BCC5-48DC-8716-9A5087FDA822}">
      <dgm:prSet/>
      <dgm:spPr/>
      <dgm:t>
        <a:bodyPr/>
        <a:lstStyle/>
        <a:p>
          <a:endParaRPr lang="es-MX"/>
        </a:p>
      </dgm:t>
    </dgm:pt>
    <dgm:pt modelId="{74DCC286-0839-4083-9CAF-827B5913F682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accent3">
                  <a:lumMod val="25000"/>
                </a:schemeClr>
              </a:solidFill>
              <a:latin typeface="Gabriola" pitchFamily="82" charset="0"/>
            </a:rPr>
            <a:t>PLANIFICACIÓN</a:t>
          </a:r>
          <a:endParaRPr lang="es-MX" sz="1800" b="1" dirty="0">
            <a:solidFill>
              <a:schemeClr val="accent3">
                <a:lumMod val="25000"/>
              </a:schemeClr>
            </a:solidFill>
            <a:latin typeface="Gabriola" pitchFamily="82" charset="0"/>
          </a:endParaRPr>
        </a:p>
      </dgm:t>
    </dgm:pt>
    <dgm:pt modelId="{612701F4-8E4A-4A89-A3A0-A5AE33A75F7E}" type="parTrans" cxnId="{B248678F-E321-4A58-83FA-D741C19D2003}">
      <dgm:prSet/>
      <dgm:spPr/>
      <dgm:t>
        <a:bodyPr/>
        <a:lstStyle/>
        <a:p>
          <a:endParaRPr lang="es-MX"/>
        </a:p>
      </dgm:t>
    </dgm:pt>
    <dgm:pt modelId="{02974C43-8F43-4666-87B2-DB86BAE7F468}" type="sibTrans" cxnId="{B248678F-E321-4A58-83FA-D741C19D2003}">
      <dgm:prSet/>
      <dgm:spPr/>
      <dgm:t>
        <a:bodyPr/>
        <a:lstStyle/>
        <a:p>
          <a:endParaRPr lang="es-MX" dirty="0"/>
        </a:p>
      </dgm:t>
    </dgm:pt>
    <dgm:pt modelId="{DC5186AD-CD1E-4FF5-B34C-F0DE33AD057D}">
      <dgm:prSet phldrT="[Texto]"/>
      <dgm:spPr/>
      <dgm:t>
        <a:bodyPr/>
        <a:lstStyle/>
        <a:p>
          <a:pPr algn="ctr"/>
          <a:r>
            <a:rPr lang="es-MX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Docentes  Tlaxcala-Reto: Poner en práctica situaciones de aprendizaje que permitan a los alumnos movilizar sus saberes</a:t>
          </a:r>
          <a:endParaRPr lang="es-MX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18BF69E0-EF09-4F8B-B042-C6CC5DAA60AB}" type="parTrans" cxnId="{1A15E739-9671-4211-9F38-6DA9EB049579}">
      <dgm:prSet/>
      <dgm:spPr/>
      <dgm:t>
        <a:bodyPr/>
        <a:lstStyle/>
        <a:p>
          <a:endParaRPr lang="es-MX"/>
        </a:p>
      </dgm:t>
    </dgm:pt>
    <dgm:pt modelId="{357B75B2-90B5-420C-BE41-CD0307115251}" type="sibTrans" cxnId="{1A15E739-9671-4211-9F38-6DA9EB049579}">
      <dgm:prSet/>
      <dgm:spPr/>
      <dgm:t>
        <a:bodyPr/>
        <a:lstStyle/>
        <a:p>
          <a:endParaRPr lang="es-MX"/>
        </a:p>
      </dgm:t>
    </dgm:pt>
    <dgm:pt modelId="{6696399D-6C92-43E3-B4CC-802461D81541}">
      <dgm:prSet phldrT="[Texto]"/>
      <dgm:spPr/>
      <dgm:t>
        <a:bodyPr/>
        <a:lstStyle/>
        <a:p>
          <a:r>
            <a:rPr lang="es-MX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Se reconocen áreas de oportunidad</a:t>
          </a:r>
          <a:endParaRPr lang="es-MX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C42ED5B4-7F7E-499F-A1BF-536E58D6D4E9}" type="parTrans" cxnId="{8BE08582-FF53-461F-ACE1-A616BE617403}">
      <dgm:prSet/>
      <dgm:spPr/>
      <dgm:t>
        <a:bodyPr/>
        <a:lstStyle/>
        <a:p>
          <a:endParaRPr lang="es-MX"/>
        </a:p>
      </dgm:t>
    </dgm:pt>
    <dgm:pt modelId="{7BDA2EC2-9287-42EF-B8D9-E4DFC6FCF6F6}" type="sibTrans" cxnId="{8BE08582-FF53-461F-ACE1-A616BE617403}">
      <dgm:prSet/>
      <dgm:spPr/>
      <dgm:t>
        <a:bodyPr/>
        <a:lstStyle/>
        <a:p>
          <a:endParaRPr lang="es-MX" dirty="0"/>
        </a:p>
      </dgm:t>
    </dgm:pt>
    <dgm:pt modelId="{37BF6258-ABB8-475F-96EF-CD510D67A667}">
      <dgm:prSet phldrT="[Texto]" custT="1"/>
      <dgm:spPr/>
      <dgm:t>
        <a:bodyPr/>
        <a:lstStyle/>
        <a:p>
          <a:pPr algn="ctr"/>
          <a:r>
            <a:rPr lang="es-MX" sz="20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Ya que al saber lo que se ha aprendido, y contrastarlo con lo que se quiere y debe aprender</a:t>
          </a:r>
          <a:endParaRPr lang="es-MX" sz="20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D47DDAA8-679F-44FA-97F7-CA538BBB5139}" type="parTrans" cxnId="{CB2B3A1D-3626-4246-A95E-6E85C871150A}">
      <dgm:prSet/>
      <dgm:spPr/>
      <dgm:t>
        <a:bodyPr/>
        <a:lstStyle/>
        <a:p>
          <a:endParaRPr lang="es-MX"/>
        </a:p>
      </dgm:t>
    </dgm:pt>
    <dgm:pt modelId="{917CB1DD-A04E-40E3-9BD7-B3371C46BCCE}" type="sibTrans" cxnId="{CB2B3A1D-3626-4246-A95E-6E85C871150A}">
      <dgm:prSet/>
      <dgm:spPr/>
      <dgm:t>
        <a:bodyPr/>
        <a:lstStyle/>
        <a:p>
          <a:endParaRPr lang="es-MX"/>
        </a:p>
      </dgm:t>
    </dgm:pt>
    <dgm:pt modelId="{AB1646F4-D0F9-4D45-9399-F92BBF674E76}" type="pres">
      <dgm:prSet presAssocID="{5BB8B0CC-1EC8-4C82-AAAB-95D1F2DD755D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MX"/>
        </a:p>
      </dgm:t>
    </dgm:pt>
    <dgm:pt modelId="{5EF0199D-C445-4D26-AD3C-C3F0BEAFC8EB}" type="pres">
      <dgm:prSet presAssocID="{A1DD2384-5763-49D0-8E08-26301B9DA7CA}" presName="composite" presStyleCnt="0"/>
      <dgm:spPr/>
    </dgm:pt>
    <dgm:pt modelId="{20F2E17B-89B8-4AC6-A036-DB4737549FC3}" type="pres">
      <dgm:prSet presAssocID="{A1DD2384-5763-49D0-8E08-26301B9DA7CA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84D0BB1-7093-4564-9069-F8BDDB46C63C}" type="pres">
      <dgm:prSet presAssocID="{A1DD2384-5763-49D0-8E08-26301B9DA7CA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9E1D56C-C1EF-4ABD-920F-AA3B8465D94F}" type="pres">
      <dgm:prSet presAssocID="{A1DD2384-5763-49D0-8E08-26301B9DA7CA}" presName="BalanceSpacing" presStyleCnt="0"/>
      <dgm:spPr/>
    </dgm:pt>
    <dgm:pt modelId="{D0BF08E5-F4D0-410C-9423-74365EF210E8}" type="pres">
      <dgm:prSet presAssocID="{A1DD2384-5763-49D0-8E08-26301B9DA7CA}" presName="BalanceSpacing1" presStyleCnt="0"/>
      <dgm:spPr/>
    </dgm:pt>
    <dgm:pt modelId="{0A5E2B9F-AA75-4EB5-9BBF-E11470167BFA}" type="pres">
      <dgm:prSet presAssocID="{2A47559C-DD6C-46B2-8CFF-33703565B979}" presName="Accent1Text" presStyleLbl="node1" presStyleIdx="1" presStyleCnt="6"/>
      <dgm:spPr/>
      <dgm:t>
        <a:bodyPr/>
        <a:lstStyle/>
        <a:p>
          <a:endParaRPr lang="es-MX"/>
        </a:p>
      </dgm:t>
    </dgm:pt>
    <dgm:pt modelId="{00265431-FE23-48D3-BE67-BACBCF3E0D36}" type="pres">
      <dgm:prSet presAssocID="{2A47559C-DD6C-46B2-8CFF-33703565B979}" presName="spaceBetweenRectangles" presStyleCnt="0"/>
      <dgm:spPr/>
    </dgm:pt>
    <dgm:pt modelId="{7FDC7D0A-7CBA-4EBE-B928-14D3A7D11B70}" type="pres">
      <dgm:prSet presAssocID="{74DCC286-0839-4083-9CAF-827B5913F682}" presName="composite" presStyleCnt="0"/>
      <dgm:spPr/>
    </dgm:pt>
    <dgm:pt modelId="{2069F3E0-AF00-4CA2-BCAB-66CDF7301C4B}" type="pres">
      <dgm:prSet presAssocID="{74DCC286-0839-4083-9CAF-827B5913F682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870BE87-BA69-4668-8571-04F28E12738A}" type="pres">
      <dgm:prSet presAssocID="{74DCC286-0839-4083-9CAF-827B5913F682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AD1C387-2669-4E11-92A4-07477DBA875F}" type="pres">
      <dgm:prSet presAssocID="{74DCC286-0839-4083-9CAF-827B5913F682}" presName="BalanceSpacing" presStyleCnt="0"/>
      <dgm:spPr/>
    </dgm:pt>
    <dgm:pt modelId="{54AC5415-DDA5-495C-BC93-E92536E423C3}" type="pres">
      <dgm:prSet presAssocID="{74DCC286-0839-4083-9CAF-827B5913F682}" presName="BalanceSpacing1" presStyleCnt="0"/>
      <dgm:spPr/>
    </dgm:pt>
    <dgm:pt modelId="{E480386A-298E-404E-AD77-7C81D9FDAEA0}" type="pres">
      <dgm:prSet presAssocID="{02974C43-8F43-4666-87B2-DB86BAE7F468}" presName="Accent1Text" presStyleLbl="node1" presStyleIdx="3" presStyleCnt="6" custLinFactNeighborX="-4035" custLinFactNeighborY="-3549"/>
      <dgm:spPr/>
      <dgm:t>
        <a:bodyPr/>
        <a:lstStyle/>
        <a:p>
          <a:endParaRPr lang="es-MX"/>
        </a:p>
      </dgm:t>
    </dgm:pt>
    <dgm:pt modelId="{C97CF651-7DDD-4A9E-8A04-A0C586109F00}" type="pres">
      <dgm:prSet presAssocID="{02974C43-8F43-4666-87B2-DB86BAE7F468}" presName="spaceBetweenRectangles" presStyleCnt="0"/>
      <dgm:spPr/>
    </dgm:pt>
    <dgm:pt modelId="{CD2B2990-91DD-450F-A744-58C343FBA191}" type="pres">
      <dgm:prSet presAssocID="{6696399D-6C92-43E3-B4CC-802461D81541}" presName="composite" presStyleCnt="0"/>
      <dgm:spPr/>
    </dgm:pt>
    <dgm:pt modelId="{674274B9-11B2-490C-AD2E-539BE9AB4027}" type="pres">
      <dgm:prSet presAssocID="{6696399D-6C92-43E3-B4CC-802461D81541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6948DEB-95C5-4976-9E3A-16EA49F9937C}" type="pres">
      <dgm:prSet presAssocID="{6696399D-6C92-43E3-B4CC-802461D81541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26DD4F1-8C06-4F80-BE40-0BE2BC74EA6E}" type="pres">
      <dgm:prSet presAssocID="{6696399D-6C92-43E3-B4CC-802461D81541}" presName="BalanceSpacing" presStyleCnt="0"/>
      <dgm:spPr/>
    </dgm:pt>
    <dgm:pt modelId="{E1E55662-9777-4BCE-BBD5-059E6338B8D7}" type="pres">
      <dgm:prSet presAssocID="{6696399D-6C92-43E3-B4CC-802461D81541}" presName="BalanceSpacing1" presStyleCnt="0"/>
      <dgm:spPr/>
    </dgm:pt>
    <dgm:pt modelId="{10BDC294-297A-4905-B678-F5DA649E9B80}" type="pres">
      <dgm:prSet presAssocID="{7BDA2EC2-9287-42EF-B8D9-E4DFC6FCF6F6}" presName="Accent1Text" presStyleLbl="node1" presStyleIdx="5" presStyleCnt="6"/>
      <dgm:spPr/>
      <dgm:t>
        <a:bodyPr/>
        <a:lstStyle/>
        <a:p>
          <a:endParaRPr lang="es-MX"/>
        </a:p>
      </dgm:t>
    </dgm:pt>
  </dgm:ptLst>
  <dgm:cxnLst>
    <dgm:cxn modelId="{96CFC11C-A139-4396-AC6E-4D1FDA6F37CF}" type="presOf" srcId="{6696399D-6C92-43E3-B4CC-802461D81541}" destId="{674274B9-11B2-490C-AD2E-539BE9AB4027}" srcOrd="0" destOrd="0" presId="urn:microsoft.com/office/officeart/2008/layout/AlternatingHexagons"/>
    <dgm:cxn modelId="{B248678F-E321-4A58-83FA-D741C19D2003}" srcId="{5BB8B0CC-1EC8-4C82-AAAB-95D1F2DD755D}" destId="{74DCC286-0839-4083-9CAF-827B5913F682}" srcOrd="1" destOrd="0" parTransId="{612701F4-8E4A-4A89-A3A0-A5AE33A75F7E}" sibTransId="{02974C43-8F43-4666-87B2-DB86BAE7F468}"/>
    <dgm:cxn modelId="{BD990915-69D2-4DAF-8620-4291274DFECA}" type="presOf" srcId="{02974C43-8F43-4666-87B2-DB86BAE7F468}" destId="{E480386A-298E-404E-AD77-7C81D9FDAEA0}" srcOrd="0" destOrd="0" presId="urn:microsoft.com/office/officeart/2008/layout/AlternatingHexagons"/>
    <dgm:cxn modelId="{CB2B3A1D-3626-4246-A95E-6E85C871150A}" srcId="{6696399D-6C92-43E3-B4CC-802461D81541}" destId="{37BF6258-ABB8-475F-96EF-CD510D67A667}" srcOrd="0" destOrd="0" parTransId="{D47DDAA8-679F-44FA-97F7-CA538BBB5139}" sibTransId="{917CB1DD-A04E-40E3-9BD7-B3371C46BCCE}"/>
    <dgm:cxn modelId="{B1E99540-0CEC-4849-A294-1F30E791B775}" type="presOf" srcId="{74DCC286-0839-4083-9CAF-827B5913F682}" destId="{2069F3E0-AF00-4CA2-BCAB-66CDF7301C4B}" srcOrd="0" destOrd="0" presId="urn:microsoft.com/office/officeart/2008/layout/AlternatingHexagons"/>
    <dgm:cxn modelId="{AAFA7F6F-3368-4848-8299-F4B1969300FF}" type="presOf" srcId="{5BB8B0CC-1EC8-4C82-AAAB-95D1F2DD755D}" destId="{AB1646F4-D0F9-4D45-9399-F92BBF674E76}" srcOrd="0" destOrd="0" presId="urn:microsoft.com/office/officeart/2008/layout/AlternatingHexagons"/>
    <dgm:cxn modelId="{E60060C5-E31F-4339-B80F-EC2EBF4396A5}" type="presOf" srcId="{7BDA2EC2-9287-42EF-B8D9-E4DFC6FCF6F6}" destId="{10BDC294-297A-4905-B678-F5DA649E9B80}" srcOrd="0" destOrd="0" presId="urn:microsoft.com/office/officeart/2008/layout/AlternatingHexagons"/>
    <dgm:cxn modelId="{2E05F3D0-85B9-4610-AF45-D96B4402AA5F}" type="presOf" srcId="{E5F7C39F-79E4-41AE-97F1-5A743D681FC4}" destId="{684D0BB1-7093-4564-9069-F8BDDB46C63C}" srcOrd="0" destOrd="0" presId="urn:microsoft.com/office/officeart/2008/layout/AlternatingHexagons"/>
    <dgm:cxn modelId="{CFCB1A6C-BCC5-48DC-8716-9A5087FDA822}" srcId="{A1DD2384-5763-49D0-8E08-26301B9DA7CA}" destId="{E5F7C39F-79E4-41AE-97F1-5A743D681FC4}" srcOrd="0" destOrd="0" parTransId="{0777CB4F-CFA1-4A8F-A453-D164E6E78AD9}" sibTransId="{52888BB6-48DE-4624-9E25-9AF872DC4D38}"/>
    <dgm:cxn modelId="{1A15E739-9671-4211-9F38-6DA9EB049579}" srcId="{74DCC286-0839-4083-9CAF-827B5913F682}" destId="{DC5186AD-CD1E-4FF5-B34C-F0DE33AD057D}" srcOrd="0" destOrd="0" parTransId="{18BF69E0-EF09-4F8B-B042-C6CC5DAA60AB}" sibTransId="{357B75B2-90B5-420C-BE41-CD0307115251}"/>
    <dgm:cxn modelId="{57BCD438-7EB7-4E1C-ACA0-1B8CC58DE50D}" srcId="{5BB8B0CC-1EC8-4C82-AAAB-95D1F2DD755D}" destId="{A1DD2384-5763-49D0-8E08-26301B9DA7CA}" srcOrd="0" destOrd="0" parTransId="{92D85CF3-CA4F-490C-BFD6-14A436F3F180}" sibTransId="{2A47559C-DD6C-46B2-8CFF-33703565B979}"/>
    <dgm:cxn modelId="{8BE08582-FF53-461F-ACE1-A616BE617403}" srcId="{5BB8B0CC-1EC8-4C82-AAAB-95D1F2DD755D}" destId="{6696399D-6C92-43E3-B4CC-802461D81541}" srcOrd="2" destOrd="0" parTransId="{C42ED5B4-7F7E-499F-A1BF-536E58D6D4E9}" sibTransId="{7BDA2EC2-9287-42EF-B8D9-E4DFC6FCF6F6}"/>
    <dgm:cxn modelId="{5F50E6FB-684B-43D0-AB5A-5EEB77350220}" type="presOf" srcId="{37BF6258-ABB8-475F-96EF-CD510D67A667}" destId="{06948DEB-95C5-4976-9E3A-16EA49F9937C}" srcOrd="0" destOrd="0" presId="urn:microsoft.com/office/officeart/2008/layout/AlternatingHexagons"/>
    <dgm:cxn modelId="{248C78B5-729E-4B9A-B520-DE80CC438F53}" type="presOf" srcId="{DC5186AD-CD1E-4FF5-B34C-F0DE33AD057D}" destId="{A870BE87-BA69-4668-8571-04F28E12738A}" srcOrd="0" destOrd="0" presId="urn:microsoft.com/office/officeart/2008/layout/AlternatingHexagons"/>
    <dgm:cxn modelId="{BC0229C9-A9A4-450D-B5C7-ED57A4490CDD}" type="presOf" srcId="{2A47559C-DD6C-46B2-8CFF-33703565B979}" destId="{0A5E2B9F-AA75-4EB5-9BBF-E11470167BFA}" srcOrd="0" destOrd="0" presId="urn:microsoft.com/office/officeart/2008/layout/AlternatingHexagons"/>
    <dgm:cxn modelId="{98577AFB-9263-4C29-91D5-F6C37213427B}" type="presOf" srcId="{A1DD2384-5763-49D0-8E08-26301B9DA7CA}" destId="{20F2E17B-89B8-4AC6-A036-DB4737549FC3}" srcOrd="0" destOrd="0" presId="urn:microsoft.com/office/officeart/2008/layout/AlternatingHexagons"/>
    <dgm:cxn modelId="{B333B90E-703F-4633-9E20-8969D387146D}" type="presParOf" srcId="{AB1646F4-D0F9-4D45-9399-F92BBF674E76}" destId="{5EF0199D-C445-4D26-AD3C-C3F0BEAFC8EB}" srcOrd="0" destOrd="0" presId="urn:microsoft.com/office/officeart/2008/layout/AlternatingHexagons"/>
    <dgm:cxn modelId="{449F8885-E6AC-49E5-84D4-C777D087848E}" type="presParOf" srcId="{5EF0199D-C445-4D26-AD3C-C3F0BEAFC8EB}" destId="{20F2E17B-89B8-4AC6-A036-DB4737549FC3}" srcOrd="0" destOrd="0" presId="urn:microsoft.com/office/officeart/2008/layout/AlternatingHexagons"/>
    <dgm:cxn modelId="{FB7893F5-B368-4D99-B79C-55ECF173F261}" type="presParOf" srcId="{5EF0199D-C445-4D26-AD3C-C3F0BEAFC8EB}" destId="{684D0BB1-7093-4564-9069-F8BDDB46C63C}" srcOrd="1" destOrd="0" presId="urn:microsoft.com/office/officeart/2008/layout/AlternatingHexagons"/>
    <dgm:cxn modelId="{14DFA233-A049-4C30-ABC2-42B97D637FE0}" type="presParOf" srcId="{5EF0199D-C445-4D26-AD3C-C3F0BEAFC8EB}" destId="{D9E1D56C-C1EF-4ABD-920F-AA3B8465D94F}" srcOrd="2" destOrd="0" presId="urn:microsoft.com/office/officeart/2008/layout/AlternatingHexagons"/>
    <dgm:cxn modelId="{BDAFBEF4-129D-4D2A-9D16-165E7B86B56A}" type="presParOf" srcId="{5EF0199D-C445-4D26-AD3C-C3F0BEAFC8EB}" destId="{D0BF08E5-F4D0-410C-9423-74365EF210E8}" srcOrd="3" destOrd="0" presId="urn:microsoft.com/office/officeart/2008/layout/AlternatingHexagons"/>
    <dgm:cxn modelId="{F2C1653B-AFDF-4BB9-8175-EAB222020662}" type="presParOf" srcId="{5EF0199D-C445-4D26-AD3C-C3F0BEAFC8EB}" destId="{0A5E2B9F-AA75-4EB5-9BBF-E11470167BFA}" srcOrd="4" destOrd="0" presId="urn:microsoft.com/office/officeart/2008/layout/AlternatingHexagons"/>
    <dgm:cxn modelId="{130E9C71-05E7-4F30-80A4-035705A59B1A}" type="presParOf" srcId="{AB1646F4-D0F9-4D45-9399-F92BBF674E76}" destId="{00265431-FE23-48D3-BE67-BACBCF3E0D36}" srcOrd="1" destOrd="0" presId="urn:microsoft.com/office/officeart/2008/layout/AlternatingHexagons"/>
    <dgm:cxn modelId="{9BA6B42F-4554-49F6-95C6-BBA656EA02B2}" type="presParOf" srcId="{AB1646F4-D0F9-4D45-9399-F92BBF674E76}" destId="{7FDC7D0A-7CBA-4EBE-B928-14D3A7D11B70}" srcOrd="2" destOrd="0" presId="urn:microsoft.com/office/officeart/2008/layout/AlternatingHexagons"/>
    <dgm:cxn modelId="{D80CDCF2-7ECB-49D8-A056-6277A8919CEB}" type="presParOf" srcId="{7FDC7D0A-7CBA-4EBE-B928-14D3A7D11B70}" destId="{2069F3E0-AF00-4CA2-BCAB-66CDF7301C4B}" srcOrd="0" destOrd="0" presId="urn:microsoft.com/office/officeart/2008/layout/AlternatingHexagons"/>
    <dgm:cxn modelId="{2EC2BF15-3EB2-479A-847C-AC3767DB473A}" type="presParOf" srcId="{7FDC7D0A-7CBA-4EBE-B928-14D3A7D11B70}" destId="{A870BE87-BA69-4668-8571-04F28E12738A}" srcOrd="1" destOrd="0" presId="urn:microsoft.com/office/officeart/2008/layout/AlternatingHexagons"/>
    <dgm:cxn modelId="{2C38F58D-2936-4D11-B1B3-008C59FA08C4}" type="presParOf" srcId="{7FDC7D0A-7CBA-4EBE-B928-14D3A7D11B70}" destId="{FAD1C387-2669-4E11-92A4-07477DBA875F}" srcOrd="2" destOrd="0" presId="urn:microsoft.com/office/officeart/2008/layout/AlternatingHexagons"/>
    <dgm:cxn modelId="{A163D350-EFDB-4CF7-8C32-0709B29194E2}" type="presParOf" srcId="{7FDC7D0A-7CBA-4EBE-B928-14D3A7D11B70}" destId="{54AC5415-DDA5-495C-BC93-E92536E423C3}" srcOrd="3" destOrd="0" presId="urn:microsoft.com/office/officeart/2008/layout/AlternatingHexagons"/>
    <dgm:cxn modelId="{4540F306-0CF3-4580-9B3A-C028EE92137A}" type="presParOf" srcId="{7FDC7D0A-7CBA-4EBE-B928-14D3A7D11B70}" destId="{E480386A-298E-404E-AD77-7C81D9FDAEA0}" srcOrd="4" destOrd="0" presId="urn:microsoft.com/office/officeart/2008/layout/AlternatingHexagons"/>
    <dgm:cxn modelId="{8B4FD20C-F815-45F6-B265-843F635C7949}" type="presParOf" srcId="{AB1646F4-D0F9-4D45-9399-F92BBF674E76}" destId="{C97CF651-7DDD-4A9E-8A04-A0C586109F00}" srcOrd="3" destOrd="0" presId="urn:microsoft.com/office/officeart/2008/layout/AlternatingHexagons"/>
    <dgm:cxn modelId="{92E40A27-EF58-4582-8D42-A33AEAE0199A}" type="presParOf" srcId="{AB1646F4-D0F9-4D45-9399-F92BBF674E76}" destId="{CD2B2990-91DD-450F-A744-58C343FBA191}" srcOrd="4" destOrd="0" presId="urn:microsoft.com/office/officeart/2008/layout/AlternatingHexagons"/>
    <dgm:cxn modelId="{94A393DA-E3D3-454A-8D5B-826DF097A21D}" type="presParOf" srcId="{CD2B2990-91DD-450F-A744-58C343FBA191}" destId="{674274B9-11B2-490C-AD2E-539BE9AB4027}" srcOrd="0" destOrd="0" presId="urn:microsoft.com/office/officeart/2008/layout/AlternatingHexagons"/>
    <dgm:cxn modelId="{185BB3C8-B8D4-4DAA-8F02-F7840250C5CA}" type="presParOf" srcId="{CD2B2990-91DD-450F-A744-58C343FBA191}" destId="{06948DEB-95C5-4976-9E3A-16EA49F9937C}" srcOrd="1" destOrd="0" presId="urn:microsoft.com/office/officeart/2008/layout/AlternatingHexagons"/>
    <dgm:cxn modelId="{38D6F11A-493D-4E58-B025-2F1BC390D0AC}" type="presParOf" srcId="{CD2B2990-91DD-450F-A744-58C343FBA191}" destId="{126DD4F1-8C06-4F80-BE40-0BE2BC74EA6E}" srcOrd="2" destOrd="0" presId="urn:microsoft.com/office/officeart/2008/layout/AlternatingHexagons"/>
    <dgm:cxn modelId="{BC183C0F-0216-48E0-A863-541B04DE9EA1}" type="presParOf" srcId="{CD2B2990-91DD-450F-A744-58C343FBA191}" destId="{E1E55662-9777-4BCE-BBD5-059E6338B8D7}" srcOrd="3" destOrd="0" presId="urn:microsoft.com/office/officeart/2008/layout/AlternatingHexagons"/>
    <dgm:cxn modelId="{E4E9E154-BBAF-4469-A76A-6975CE17D4CC}" type="presParOf" srcId="{CD2B2990-91DD-450F-A744-58C343FBA191}" destId="{10BDC294-297A-4905-B678-F5DA649E9B8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3D1149-182E-4BB7-97DA-A162D3D37C28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55BD28B1-48D9-486D-B15A-B18D5BA33510}">
      <dgm:prSet phldrT="[Texto]" custT="1"/>
      <dgm:spPr/>
      <dgm:t>
        <a:bodyPr/>
        <a:lstStyle/>
        <a:p>
          <a:r>
            <a:rPr lang="es-MX" sz="36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En la escuela se deben</a:t>
          </a:r>
          <a:r>
            <a:rPr lang="es-MX" sz="28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:</a:t>
          </a:r>
        </a:p>
        <a:p>
          <a:r>
            <a:rPr lang="es-MX" sz="28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Crear posibilidades para la construcción y producción del conocimiento para el estudiante.</a:t>
          </a:r>
          <a:endParaRPr lang="es-MX" sz="28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29921687-DE56-495F-8671-4ACF2CAAAFEE}" type="parTrans" cxnId="{6F564949-5F61-4AEC-A3EE-A2C88B4536DB}">
      <dgm:prSet/>
      <dgm:spPr/>
      <dgm:t>
        <a:bodyPr/>
        <a:lstStyle/>
        <a:p>
          <a:endParaRPr lang="es-MX"/>
        </a:p>
      </dgm:t>
    </dgm:pt>
    <dgm:pt modelId="{68214C8B-88B8-4273-9B52-17E6731ACE9A}" type="sibTrans" cxnId="{6F564949-5F61-4AEC-A3EE-A2C88B4536DB}">
      <dgm:prSet/>
      <dgm:spPr/>
      <dgm:t>
        <a:bodyPr/>
        <a:lstStyle/>
        <a:p>
          <a:endParaRPr lang="es-MX"/>
        </a:p>
      </dgm:t>
    </dgm:pt>
    <dgm:pt modelId="{E1DD8DBC-307E-457F-871F-D5E273A0BCEF}">
      <dgm:prSet phldrT="[Texto]" custT="1"/>
      <dgm:spPr/>
      <dgm:t>
        <a:bodyPr/>
        <a:lstStyle/>
        <a:p>
          <a:r>
            <a:rPr lang="es-MX" sz="36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Los docentes deben:</a:t>
          </a:r>
        </a:p>
        <a:p>
          <a:r>
            <a:rPr lang="es-MX" sz="2800" b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Crear personas capaces de hacer cosas nuevas.</a:t>
          </a:r>
          <a:endParaRPr lang="es-MX" sz="2800" b="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77C78C3F-F38A-4C95-90E3-0473C3A42062}" type="parTrans" cxnId="{797553A8-5A55-4A04-9F87-5FD45E42678B}">
      <dgm:prSet/>
      <dgm:spPr/>
      <dgm:t>
        <a:bodyPr/>
        <a:lstStyle/>
        <a:p>
          <a:endParaRPr lang="es-MX"/>
        </a:p>
      </dgm:t>
    </dgm:pt>
    <dgm:pt modelId="{C30AE858-3C84-45C0-BB15-50994C07D3DD}" type="sibTrans" cxnId="{797553A8-5A55-4A04-9F87-5FD45E42678B}">
      <dgm:prSet/>
      <dgm:spPr/>
      <dgm:t>
        <a:bodyPr/>
        <a:lstStyle/>
        <a:p>
          <a:endParaRPr lang="es-MX"/>
        </a:p>
      </dgm:t>
    </dgm:pt>
    <dgm:pt modelId="{80EC6066-2DC5-47CC-B817-B73A03B85ADB}">
      <dgm:prSet phldrT="[Texto]" custT="1"/>
      <dgm:spPr/>
      <dgm:t>
        <a:bodyPr/>
        <a:lstStyle/>
        <a:p>
          <a:r>
            <a:rPr lang="es-MX" sz="36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Se debe enseñar:</a:t>
          </a:r>
        </a:p>
        <a:p>
          <a:r>
            <a:rPr lang="es-MX" sz="28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Con metodologías innovadoras para generar en los estudiantes un aprendizaje significativo</a:t>
          </a:r>
          <a:endParaRPr lang="es-MX" sz="28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1385B9C7-FF0C-41F3-BB0E-6602B351A19F}" type="parTrans" cxnId="{5547E7C5-537E-45C6-874B-97F3B259ABDA}">
      <dgm:prSet/>
      <dgm:spPr/>
      <dgm:t>
        <a:bodyPr/>
        <a:lstStyle/>
        <a:p>
          <a:endParaRPr lang="es-MX"/>
        </a:p>
      </dgm:t>
    </dgm:pt>
    <dgm:pt modelId="{07BD0AA8-5E94-450E-A224-F14AB1748A73}" type="sibTrans" cxnId="{5547E7C5-537E-45C6-874B-97F3B259ABDA}">
      <dgm:prSet/>
      <dgm:spPr/>
      <dgm:t>
        <a:bodyPr/>
        <a:lstStyle/>
        <a:p>
          <a:endParaRPr lang="es-MX"/>
        </a:p>
      </dgm:t>
    </dgm:pt>
    <dgm:pt modelId="{43D28683-C15E-4517-9992-B409B3412F8C}" type="pres">
      <dgm:prSet presAssocID="{003D1149-182E-4BB7-97DA-A162D3D37C2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23EBAAC-B218-4BA4-9932-8054E895F9A0}" type="pres">
      <dgm:prSet presAssocID="{55BD28B1-48D9-486D-B15A-B18D5BA33510}" presName="parentLin" presStyleCnt="0"/>
      <dgm:spPr/>
    </dgm:pt>
    <dgm:pt modelId="{3526C014-4E18-40D0-8D4C-5C976B06CB47}" type="pres">
      <dgm:prSet presAssocID="{55BD28B1-48D9-486D-B15A-B18D5BA33510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DEB998B9-4E51-42F4-AB20-18CB00B1C0A3}" type="pres">
      <dgm:prSet presAssocID="{55BD28B1-48D9-486D-B15A-B18D5BA33510}" presName="parentText" presStyleLbl="node1" presStyleIdx="0" presStyleCnt="3" custScaleX="131310" custScaleY="310801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58D1D1D-81A4-457D-A0C1-A244EDE54D4D}" type="pres">
      <dgm:prSet presAssocID="{55BD28B1-48D9-486D-B15A-B18D5BA33510}" presName="negativeSpace" presStyleCnt="0"/>
      <dgm:spPr/>
    </dgm:pt>
    <dgm:pt modelId="{372CC965-9CCE-429F-A415-8B1725D4414F}" type="pres">
      <dgm:prSet presAssocID="{55BD28B1-48D9-486D-B15A-B18D5BA33510}" presName="childText" presStyleLbl="conFgAcc1" presStyleIdx="0" presStyleCnt="3">
        <dgm:presLayoutVars>
          <dgm:bulletEnabled val="1"/>
        </dgm:presLayoutVars>
      </dgm:prSet>
      <dgm:spPr/>
    </dgm:pt>
    <dgm:pt modelId="{64BC5899-5FC4-4816-AF68-9C9A94694A47}" type="pres">
      <dgm:prSet presAssocID="{68214C8B-88B8-4273-9B52-17E6731ACE9A}" presName="spaceBetweenRectangles" presStyleCnt="0"/>
      <dgm:spPr/>
    </dgm:pt>
    <dgm:pt modelId="{3310AC71-56CD-467D-8F1D-99F72AFB8FD4}" type="pres">
      <dgm:prSet presAssocID="{E1DD8DBC-307E-457F-871F-D5E273A0BCEF}" presName="parentLin" presStyleCnt="0"/>
      <dgm:spPr/>
    </dgm:pt>
    <dgm:pt modelId="{732BA60C-42F2-4F94-9943-692AAC1C0D27}" type="pres">
      <dgm:prSet presAssocID="{E1DD8DBC-307E-457F-871F-D5E273A0BCEF}" presName="parentLeftMargin" presStyleLbl="node1" presStyleIdx="0" presStyleCnt="3"/>
      <dgm:spPr/>
      <dgm:t>
        <a:bodyPr/>
        <a:lstStyle/>
        <a:p>
          <a:endParaRPr lang="es-MX"/>
        </a:p>
      </dgm:t>
    </dgm:pt>
    <dgm:pt modelId="{59CDE440-1A69-4B7D-912F-8615D403DE46}" type="pres">
      <dgm:prSet presAssocID="{E1DD8DBC-307E-457F-871F-D5E273A0BCEF}" presName="parentText" presStyleLbl="node1" presStyleIdx="1" presStyleCnt="3" custScaleX="134677" custScaleY="21388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BA88619-DE71-4185-A2D1-860DB658B788}" type="pres">
      <dgm:prSet presAssocID="{E1DD8DBC-307E-457F-871F-D5E273A0BCEF}" presName="negativeSpace" presStyleCnt="0"/>
      <dgm:spPr/>
    </dgm:pt>
    <dgm:pt modelId="{2728CAAA-5F21-44F8-978E-006227A93422}" type="pres">
      <dgm:prSet presAssocID="{E1DD8DBC-307E-457F-871F-D5E273A0BCEF}" presName="childText" presStyleLbl="conFgAcc1" presStyleIdx="1" presStyleCnt="3">
        <dgm:presLayoutVars>
          <dgm:bulletEnabled val="1"/>
        </dgm:presLayoutVars>
      </dgm:prSet>
      <dgm:spPr/>
    </dgm:pt>
    <dgm:pt modelId="{59C2DF29-7439-4410-AFAE-DE9249F61756}" type="pres">
      <dgm:prSet presAssocID="{C30AE858-3C84-45C0-BB15-50994C07D3DD}" presName="spaceBetweenRectangles" presStyleCnt="0"/>
      <dgm:spPr/>
    </dgm:pt>
    <dgm:pt modelId="{30FF7D39-56B2-47D4-8B70-06BAB4CCBAF8}" type="pres">
      <dgm:prSet presAssocID="{80EC6066-2DC5-47CC-B817-B73A03B85ADB}" presName="parentLin" presStyleCnt="0"/>
      <dgm:spPr/>
    </dgm:pt>
    <dgm:pt modelId="{E0C3FA8F-2D5D-4D55-BF8A-AAB3D7E0D460}" type="pres">
      <dgm:prSet presAssocID="{80EC6066-2DC5-47CC-B817-B73A03B85ADB}" presName="parentLeftMargin" presStyleLbl="node1" presStyleIdx="1" presStyleCnt="3"/>
      <dgm:spPr/>
      <dgm:t>
        <a:bodyPr/>
        <a:lstStyle/>
        <a:p>
          <a:endParaRPr lang="es-MX"/>
        </a:p>
      </dgm:t>
    </dgm:pt>
    <dgm:pt modelId="{17798F5B-BB0E-4FE4-BEAA-36303DF3C53D}" type="pres">
      <dgm:prSet presAssocID="{80EC6066-2DC5-47CC-B817-B73A03B85ADB}" presName="parentText" presStyleLbl="node1" presStyleIdx="2" presStyleCnt="3" custScaleX="142857" custScaleY="27875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DE6733-EB8D-4837-9381-0E2FBFF456C3}" type="pres">
      <dgm:prSet presAssocID="{80EC6066-2DC5-47CC-B817-B73A03B85ADB}" presName="negativeSpace" presStyleCnt="0"/>
      <dgm:spPr/>
    </dgm:pt>
    <dgm:pt modelId="{8EB569B7-7FCD-40D9-A0B3-5DB4C57F692D}" type="pres">
      <dgm:prSet presAssocID="{80EC6066-2DC5-47CC-B817-B73A03B85ADB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EA43347-CFE3-4669-AE79-459771EEB44A}" type="presOf" srcId="{55BD28B1-48D9-486D-B15A-B18D5BA33510}" destId="{DEB998B9-4E51-42F4-AB20-18CB00B1C0A3}" srcOrd="1" destOrd="0" presId="urn:microsoft.com/office/officeart/2005/8/layout/list1"/>
    <dgm:cxn modelId="{E9876B2B-8CF7-4EA6-8B9E-1A6E0959FCD0}" type="presOf" srcId="{E1DD8DBC-307E-457F-871F-D5E273A0BCEF}" destId="{59CDE440-1A69-4B7D-912F-8615D403DE46}" srcOrd="1" destOrd="0" presId="urn:microsoft.com/office/officeart/2005/8/layout/list1"/>
    <dgm:cxn modelId="{9F178121-EBF0-4D59-A425-D5CB75952527}" type="presOf" srcId="{80EC6066-2DC5-47CC-B817-B73A03B85ADB}" destId="{E0C3FA8F-2D5D-4D55-BF8A-AAB3D7E0D460}" srcOrd="0" destOrd="0" presId="urn:microsoft.com/office/officeart/2005/8/layout/list1"/>
    <dgm:cxn modelId="{797553A8-5A55-4A04-9F87-5FD45E42678B}" srcId="{003D1149-182E-4BB7-97DA-A162D3D37C28}" destId="{E1DD8DBC-307E-457F-871F-D5E273A0BCEF}" srcOrd="1" destOrd="0" parTransId="{77C78C3F-F38A-4C95-90E3-0473C3A42062}" sibTransId="{C30AE858-3C84-45C0-BB15-50994C07D3DD}"/>
    <dgm:cxn modelId="{9F0BA87C-9388-4A53-A914-C5681B1182D9}" type="presOf" srcId="{003D1149-182E-4BB7-97DA-A162D3D37C28}" destId="{43D28683-C15E-4517-9992-B409B3412F8C}" srcOrd="0" destOrd="0" presId="urn:microsoft.com/office/officeart/2005/8/layout/list1"/>
    <dgm:cxn modelId="{5547E7C5-537E-45C6-874B-97F3B259ABDA}" srcId="{003D1149-182E-4BB7-97DA-A162D3D37C28}" destId="{80EC6066-2DC5-47CC-B817-B73A03B85ADB}" srcOrd="2" destOrd="0" parTransId="{1385B9C7-FF0C-41F3-BB0E-6602B351A19F}" sibTransId="{07BD0AA8-5E94-450E-A224-F14AB1748A73}"/>
    <dgm:cxn modelId="{6F564949-5F61-4AEC-A3EE-A2C88B4536DB}" srcId="{003D1149-182E-4BB7-97DA-A162D3D37C28}" destId="{55BD28B1-48D9-486D-B15A-B18D5BA33510}" srcOrd="0" destOrd="0" parTransId="{29921687-DE56-495F-8671-4ACF2CAAAFEE}" sibTransId="{68214C8B-88B8-4273-9B52-17E6731ACE9A}"/>
    <dgm:cxn modelId="{CF4BC238-6F8F-4AC7-B63C-30AB89F5F446}" type="presOf" srcId="{E1DD8DBC-307E-457F-871F-D5E273A0BCEF}" destId="{732BA60C-42F2-4F94-9943-692AAC1C0D27}" srcOrd="0" destOrd="0" presId="urn:microsoft.com/office/officeart/2005/8/layout/list1"/>
    <dgm:cxn modelId="{AB28A71E-37EF-4386-849A-186BF79597F3}" type="presOf" srcId="{80EC6066-2DC5-47CC-B817-B73A03B85ADB}" destId="{17798F5B-BB0E-4FE4-BEAA-36303DF3C53D}" srcOrd="1" destOrd="0" presId="urn:microsoft.com/office/officeart/2005/8/layout/list1"/>
    <dgm:cxn modelId="{3174B9D3-8E63-43E4-AC1F-850A41D4F8B9}" type="presOf" srcId="{55BD28B1-48D9-486D-B15A-B18D5BA33510}" destId="{3526C014-4E18-40D0-8D4C-5C976B06CB47}" srcOrd="0" destOrd="0" presId="urn:microsoft.com/office/officeart/2005/8/layout/list1"/>
    <dgm:cxn modelId="{791442B4-21B5-4B12-88FA-11988641FC5E}" type="presParOf" srcId="{43D28683-C15E-4517-9992-B409B3412F8C}" destId="{623EBAAC-B218-4BA4-9932-8054E895F9A0}" srcOrd="0" destOrd="0" presId="urn:microsoft.com/office/officeart/2005/8/layout/list1"/>
    <dgm:cxn modelId="{79F1D6BF-0FDB-4435-ACD5-1CF91F086DB1}" type="presParOf" srcId="{623EBAAC-B218-4BA4-9932-8054E895F9A0}" destId="{3526C014-4E18-40D0-8D4C-5C976B06CB47}" srcOrd="0" destOrd="0" presId="urn:microsoft.com/office/officeart/2005/8/layout/list1"/>
    <dgm:cxn modelId="{304E4EDE-5218-4C74-9E01-3B32A8FFD92A}" type="presParOf" srcId="{623EBAAC-B218-4BA4-9932-8054E895F9A0}" destId="{DEB998B9-4E51-42F4-AB20-18CB00B1C0A3}" srcOrd="1" destOrd="0" presId="urn:microsoft.com/office/officeart/2005/8/layout/list1"/>
    <dgm:cxn modelId="{4BC48916-55F6-442B-8BBD-CDA34B6987F2}" type="presParOf" srcId="{43D28683-C15E-4517-9992-B409B3412F8C}" destId="{758D1D1D-81A4-457D-A0C1-A244EDE54D4D}" srcOrd="1" destOrd="0" presId="urn:microsoft.com/office/officeart/2005/8/layout/list1"/>
    <dgm:cxn modelId="{49144730-1359-4D59-9EF8-75820A4A234F}" type="presParOf" srcId="{43D28683-C15E-4517-9992-B409B3412F8C}" destId="{372CC965-9CCE-429F-A415-8B1725D4414F}" srcOrd="2" destOrd="0" presId="urn:microsoft.com/office/officeart/2005/8/layout/list1"/>
    <dgm:cxn modelId="{1EB767C7-BE58-4B94-8F94-3E817119E2AC}" type="presParOf" srcId="{43D28683-C15E-4517-9992-B409B3412F8C}" destId="{64BC5899-5FC4-4816-AF68-9C9A94694A47}" srcOrd="3" destOrd="0" presId="urn:microsoft.com/office/officeart/2005/8/layout/list1"/>
    <dgm:cxn modelId="{07D05A5E-EA1F-4251-8DCE-658ED0992427}" type="presParOf" srcId="{43D28683-C15E-4517-9992-B409B3412F8C}" destId="{3310AC71-56CD-467D-8F1D-99F72AFB8FD4}" srcOrd="4" destOrd="0" presId="urn:microsoft.com/office/officeart/2005/8/layout/list1"/>
    <dgm:cxn modelId="{3F811E6E-8ADE-4543-B09D-5026A137F7FA}" type="presParOf" srcId="{3310AC71-56CD-467D-8F1D-99F72AFB8FD4}" destId="{732BA60C-42F2-4F94-9943-692AAC1C0D27}" srcOrd="0" destOrd="0" presId="urn:microsoft.com/office/officeart/2005/8/layout/list1"/>
    <dgm:cxn modelId="{7DD5D6D0-223B-4D22-84F2-5A0BB9B67048}" type="presParOf" srcId="{3310AC71-56CD-467D-8F1D-99F72AFB8FD4}" destId="{59CDE440-1A69-4B7D-912F-8615D403DE46}" srcOrd="1" destOrd="0" presId="urn:microsoft.com/office/officeart/2005/8/layout/list1"/>
    <dgm:cxn modelId="{9489073D-1B93-4C0B-8F7C-00C25C41D1B8}" type="presParOf" srcId="{43D28683-C15E-4517-9992-B409B3412F8C}" destId="{8BA88619-DE71-4185-A2D1-860DB658B788}" srcOrd="5" destOrd="0" presId="urn:microsoft.com/office/officeart/2005/8/layout/list1"/>
    <dgm:cxn modelId="{73155414-1320-43BD-A2BE-8ABA877C559D}" type="presParOf" srcId="{43D28683-C15E-4517-9992-B409B3412F8C}" destId="{2728CAAA-5F21-44F8-978E-006227A93422}" srcOrd="6" destOrd="0" presId="urn:microsoft.com/office/officeart/2005/8/layout/list1"/>
    <dgm:cxn modelId="{FFC5B537-323E-47AF-9558-4019F77B891C}" type="presParOf" srcId="{43D28683-C15E-4517-9992-B409B3412F8C}" destId="{59C2DF29-7439-4410-AFAE-DE9249F61756}" srcOrd="7" destOrd="0" presId="urn:microsoft.com/office/officeart/2005/8/layout/list1"/>
    <dgm:cxn modelId="{375F2027-C416-4FB9-AFFF-B7B43216DB34}" type="presParOf" srcId="{43D28683-C15E-4517-9992-B409B3412F8C}" destId="{30FF7D39-56B2-47D4-8B70-06BAB4CCBAF8}" srcOrd="8" destOrd="0" presId="urn:microsoft.com/office/officeart/2005/8/layout/list1"/>
    <dgm:cxn modelId="{BB77BE67-1E2B-4B11-9E1E-76F062525FF4}" type="presParOf" srcId="{30FF7D39-56B2-47D4-8B70-06BAB4CCBAF8}" destId="{E0C3FA8F-2D5D-4D55-BF8A-AAB3D7E0D460}" srcOrd="0" destOrd="0" presId="urn:microsoft.com/office/officeart/2005/8/layout/list1"/>
    <dgm:cxn modelId="{DA5FE280-1F8C-47F8-8AF7-2A576A338921}" type="presParOf" srcId="{30FF7D39-56B2-47D4-8B70-06BAB4CCBAF8}" destId="{17798F5B-BB0E-4FE4-BEAA-36303DF3C53D}" srcOrd="1" destOrd="0" presId="urn:microsoft.com/office/officeart/2005/8/layout/list1"/>
    <dgm:cxn modelId="{36B5E00A-0DBB-4354-B112-94E2F7C58022}" type="presParOf" srcId="{43D28683-C15E-4517-9992-B409B3412F8C}" destId="{F3DE6733-EB8D-4837-9381-0E2FBFF456C3}" srcOrd="9" destOrd="0" presId="urn:microsoft.com/office/officeart/2005/8/layout/list1"/>
    <dgm:cxn modelId="{287AA807-F4FD-4C3E-855D-73809FAF0B09}" type="presParOf" srcId="{43D28683-C15E-4517-9992-B409B3412F8C}" destId="{8EB569B7-7FCD-40D9-A0B3-5DB4C57F692D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C7457FA-9794-4F8E-BED1-9970D7E0BF0E}" type="doc">
      <dgm:prSet loTypeId="urn:microsoft.com/office/officeart/2005/8/layout/process1" loCatId="process" qsTypeId="urn:microsoft.com/office/officeart/2005/8/quickstyle/simple1" qsCatId="simple" csTypeId="urn:microsoft.com/office/officeart/2005/8/colors/colorful2" csCatId="colorful" phldr="1"/>
      <dgm:spPr/>
    </dgm:pt>
    <dgm:pt modelId="{1676EF3B-1842-4CDC-B080-1F789684140E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Atender a necesidades actuales y futuras de los alumnos</a:t>
          </a:r>
          <a:endParaRPr lang="es-MX" sz="18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192D804F-4CD3-4CE7-82E7-7C8C71DE09C2}" type="parTrans" cxnId="{26199806-7880-431D-B97F-8520C382512A}">
      <dgm:prSet/>
      <dgm:spPr/>
      <dgm:t>
        <a:bodyPr/>
        <a:lstStyle/>
        <a:p>
          <a:endParaRPr lang="es-MX"/>
        </a:p>
      </dgm:t>
    </dgm:pt>
    <dgm:pt modelId="{D16752CB-8221-46EA-9067-0FF1CD1E2357}" type="sibTrans" cxnId="{26199806-7880-431D-B97F-8520C382512A}">
      <dgm:prSet/>
      <dgm:spPr/>
      <dgm:t>
        <a:bodyPr/>
        <a:lstStyle/>
        <a:p>
          <a:endParaRPr lang="es-MX" dirty="0"/>
        </a:p>
      </dgm:t>
    </dgm:pt>
    <dgm:pt modelId="{F4AB885F-7DCE-494A-9C85-9AC85C2FC394}">
      <dgm:prSet phldrT="[Texto]" custT="1"/>
      <dgm:spPr/>
      <dgm:t>
        <a:bodyPr/>
        <a:lstStyle/>
        <a:p>
          <a:r>
            <a:rPr lang="es-ES" sz="18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Permitir resolver problemas de su contexto de forma eficiente</a:t>
          </a:r>
          <a:endParaRPr lang="es-MX" sz="18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F2F58A82-C1DC-4885-AEF3-5ABDCCA44EFE}" type="parTrans" cxnId="{ABF2CDDD-D907-4FF0-9A3D-18895C15A567}">
      <dgm:prSet/>
      <dgm:spPr/>
      <dgm:t>
        <a:bodyPr/>
        <a:lstStyle/>
        <a:p>
          <a:endParaRPr lang="es-MX"/>
        </a:p>
      </dgm:t>
    </dgm:pt>
    <dgm:pt modelId="{C4A83C92-7394-436A-83AB-97A4B99CC545}" type="sibTrans" cxnId="{ABF2CDDD-D907-4FF0-9A3D-18895C15A567}">
      <dgm:prSet/>
      <dgm:spPr/>
      <dgm:t>
        <a:bodyPr/>
        <a:lstStyle/>
        <a:p>
          <a:endParaRPr lang="es-MX" dirty="0"/>
        </a:p>
      </dgm:t>
    </dgm:pt>
    <dgm:pt modelId="{070A20A4-73DA-4CB6-BAB4-50BECFD6ADBB}">
      <dgm:prSet/>
      <dgm:spPr/>
      <dgm:t>
        <a:bodyPr/>
        <a:lstStyle/>
        <a:p>
          <a:endParaRPr lang="es-MX" dirty="0"/>
        </a:p>
      </dgm:t>
    </dgm:pt>
    <dgm:pt modelId="{F977C059-9B66-4BD1-AA66-ABF057B7C54C}" type="parTrans" cxnId="{77C536C8-1E3C-4363-B6B4-B54726DA6F9C}">
      <dgm:prSet/>
      <dgm:spPr/>
      <dgm:t>
        <a:bodyPr/>
        <a:lstStyle/>
        <a:p>
          <a:endParaRPr lang="es-MX"/>
        </a:p>
      </dgm:t>
    </dgm:pt>
    <dgm:pt modelId="{82140BA9-5FDD-49A7-BE1C-5EB2D2D2A029}" type="sibTrans" cxnId="{77C536C8-1E3C-4363-B6B4-B54726DA6F9C}">
      <dgm:prSet/>
      <dgm:spPr/>
      <dgm:t>
        <a:bodyPr/>
        <a:lstStyle/>
        <a:p>
          <a:endParaRPr lang="es-MX"/>
        </a:p>
      </dgm:t>
    </dgm:pt>
    <dgm:pt modelId="{65676D2B-0DB8-46D4-AAD9-E509907E4159}" type="pres">
      <dgm:prSet presAssocID="{3C7457FA-9794-4F8E-BED1-9970D7E0BF0E}" presName="Name0" presStyleCnt="0">
        <dgm:presLayoutVars>
          <dgm:dir/>
          <dgm:resizeHandles val="exact"/>
        </dgm:presLayoutVars>
      </dgm:prSet>
      <dgm:spPr/>
    </dgm:pt>
    <dgm:pt modelId="{D347208C-B777-4FB9-B4E0-BDE92DD98254}" type="pres">
      <dgm:prSet presAssocID="{1676EF3B-1842-4CDC-B080-1F789684140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ED5921-88CA-4B26-A8ED-C0FDFF2BC3D9}" type="pres">
      <dgm:prSet presAssocID="{D16752CB-8221-46EA-9067-0FF1CD1E2357}" presName="sibTrans" presStyleLbl="sibTrans2D1" presStyleIdx="0" presStyleCnt="2"/>
      <dgm:spPr/>
      <dgm:t>
        <a:bodyPr/>
        <a:lstStyle/>
        <a:p>
          <a:endParaRPr lang="es-MX"/>
        </a:p>
      </dgm:t>
    </dgm:pt>
    <dgm:pt modelId="{F3C51E57-6FAF-4EB0-AF73-900E600E7386}" type="pres">
      <dgm:prSet presAssocID="{D16752CB-8221-46EA-9067-0FF1CD1E2357}" presName="connectorText" presStyleLbl="sibTrans2D1" presStyleIdx="0" presStyleCnt="2"/>
      <dgm:spPr/>
      <dgm:t>
        <a:bodyPr/>
        <a:lstStyle/>
        <a:p>
          <a:endParaRPr lang="es-MX"/>
        </a:p>
      </dgm:t>
    </dgm:pt>
    <dgm:pt modelId="{54E496DC-6AEB-431A-92D1-1E90E49571B0}" type="pres">
      <dgm:prSet presAssocID="{F4AB885F-7DCE-494A-9C85-9AC85C2FC39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D03BD9E-F6FA-43CB-BD9D-397991D2A607}" type="pres">
      <dgm:prSet presAssocID="{C4A83C92-7394-436A-83AB-97A4B99CC545}" presName="sibTrans" presStyleLbl="sibTrans2D1" presStyleIdx="1" presStyleCnt="2"/>
      <dgm:spPr/>
      <dgm:t>
        <a:bodyPr/>
        <a:lstStyle/>
        <a:p>
          <a:endParaRPr lang="es-MX"/>
        </a:p>
      </dgm:t>
    </dgm:pt>
    <dgm:pt modelId="{08BF9059-397C-47E3-BBEC-921CC03D3F6D}" type="pres">
      <dgm:prSet presAssocID="{C4A83C92-7394-436A-83AB-97A4B99CC545}" presName="connectorText" presStyleLbl="sibTrans2D1" presStyleIdx="1" presStyleCnt="2"/>
      <dgm:spPr/>
      <dgm:t>
        <a:bodyPr/>
        <a:lstStyle/>
        <a:p>
          <a:endParaRPr lang="es-MX"/>
        </a:p>
      </dgm:t>
    </dgm:pt>
    <dgm:pt modelId="{C6B42C26-DD90-40B6-9018-6194D5FDC079}" type="pres">
      <dgm:prSet presAssocID="{070A20A4-73DA-4CB6-BAB4-50BECFD6ADB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AD1A531-34C9-4747-8E90-693C9A769C97}" type="presOf" srcId="{D16752CB-8221-46EA-9067-0FF1CD1E2357}" destId="{BCED5921-88CA-4B26-A8ED-C0FDFF2BC3D9}" srcOrd="0" destOrd="0" presId="urn:microsoft.com/office/officeart/2005/8/layout/process1"/>
    <dgm:cxn modelId="{ABF2CDDD-D907-4FF0-9A3D-18895C15A567}" srcId="{3C7457FA-9794-4F8E-BED1-9970D7E0BF0E}" destId="{F4AB885F-7DCE-494A-9C85-9AC85C2FC394}" srcOrd="1" destOrd="0" parTransId="{F2F58A82-C1DC-4885-AEF3-5ABDCCA44EFE}" sibTransId="{C4A83C92-7394-436A-83AB-97A4B99CC545}"/>
    <dgm:cxn modelId="{77C536C8-1E3C-4363-B6B4-B54726DA6F9C}" srcId="{3C7457FA-9794-4F8E-BED1-9970D7E0BF0E}" destId="{070A20A4-73DA-4CB6-BAB4-50BECFD6ADBB}" srcOrd="2" destOrd="0" parTransId="{F977C059-9B66-4BD1-AA66-ABF057B7C54C}" sibTransId="{82140BA9-5FDD-49A7-BE1C-5EB2D2D2A029}"/>
    <dgm:cxn modelId="{26199806-7880-431D-B97F-8520C382512A}" srcId="{3C7457FA-9794-4F8E-BED1-9970D7E0BF0E}" destId="{1676EF3B-1842-4CDC-B080-1F789684140E}" srcOrd="0" destOrd="0" parTransId="{192D804F-4CD3-4CE7-82E7-7C8C71DE09C2}" sibTransId="{D16752CB-8221-46EA-9067-0FF1CD1E2357}"/>
    <dgm:cxn modelId="{AE594F30-3376-4DD8-8B11-404064F0DE36}" type="presOf" srcId="{3C7457FA-9794-4F8E-BED1-9970D7E0BF0E}" destId="{65676D2B-0DB8-46D4-AAD9-E509907E4159}" srcOrd="0" destOrd="0" presId="urn:microsoft.com/office/officeart/2005/8/layout/process1"/>
    <dgm:cxn modelId="{B25C41AF-9912-4DBB-836B-65994DFFE767}" type="presOf" srcId="{D16752CB-8221-46EA-9067-0FF1CD1E2357}" destId="{F3C51E57-6FAF-4EB0-AF73-900E600E7386}" srcOrd="1" destOrd="0" presId="urn:microsoft.com/office/officeart/2005/8/layout/process1"/>
    <dgm:cxn modelId="{8365B7D8-0F34-48BF-8498-B3808905A31F}" type="presOf" srcId="{070A20A4-73DA-4CB6-BAB4-50BECFD6ADBB}" destId="{C6B42C26-DD90-40B6-9018-6194D5FDC079}" srcOrd="0" destOrd="0" presId="urn:microsoft.com/office/officeart/2005/8/layout/process1"/>
    <dgm:cxn modelId="{34ECEB0B-2B8C-4D8F-A31F-C29974926DEF}" type="presOf" srcId="{F4AB885F-7DCE-494A-9C85-9AC85C2FC394}" destId="{54E496DC-6AEB-431A-92D1-1E90E49571B0}" srcOrd="0" destOrd="0" presId="urn:microsoft.com/office/officeart/2005/8/layout/process1"/>
    <dgm:cxn modelId="{E2D54505-9B36-496F-A5E7-D63062F3212E}" type="presOf" srcId="{C4A83C92-7394-436A-83AB-97A4B99CC545}" destId="{7D03BD9E-F6FA-43CB-BD9D-397991D2A607}" srcOrd="0" destOrd="0" presId="urn:microsoft.com/office/officeart/2005/8/layout/process1"/>
    <dgm:cxn modelId="{33D0587F-4F4B-4D8A-85BC-F98E09A4DAE3}" type="presOf" srcId="{C4A83C92-7394-436A-83AB-97A4B99CC545}" destId="{08BF9059-397C-47E3-BBEC-921CC03D3F6D}" srcOrd="1" destOrd="0" presId="urn:microsoft.com/office/officeart/2005/8/layout/process1"/>
    <dgm:cxn modelId="{46D52A26-6AAD-445E-90D3-7AE723C32E3E}" type="presOf" srcId="{1676EF3B-1842-4CDC-B080-1F789684140E}" destId="{D347208C-B777-4FB9-B4E0-BDE92DD98254}" srcOrd="0" destOrd="0" presId="urn:microsoft.com/office/officeart/2005/8/layout/process1"/>
    <dgm:cxn modelId="{E2403CED-0AD4-45FF-A95B-FEBD34FF0E8B}" type="presParOf" srcId="{65676D2B-0DB8-46D4-AAD9-E509907E4159}" destId="{D347208C-B777-4FB9-B4E0-BDE92DD98254}" srcOrd="0" destOrd="0" presId="urn:microsoft.com/office/officeart/2005/8/layout/process1"/>
    <dgm:cxn modelId="{7CC47C62-A471-422A-B247-D4D052A56E11}" type="presParOf" srcId="{65676D2B-0DB8-46D4-AAD9-E509907E4159}" destId="{BCED5921-88CA-4B26-A8ED-C0FDFF2BC3D9}" srcOrd="1" destOrd="0" presId="urn:microsoft.com/office/officeart/2005/8/layout/process1"/>
    <dgm:cxn modelId="{2EDD39F3-5796-4444-8286-DBC5D81F8E53}" type="presParOf" srcId="{BCED5921-88CA-4B26-A8ED-C0FDFF2BC3D9}" destId="{F3C51E57-6FAF-4EB0-AF73-900E600E7386}" srcOrd="0" destOrd="0" presId="urn:microsoft.com/office/officeart/2005/8/layout/process1"/>
    <dgm:cxn modelId="{4EA7D045-E252-4E35-9CC9-245BDA297437}" type="presParOf" srcId="{65676D2B-0DB8-46D4-AAD9-E509907E4159}" destId="{54E496DC-6AEB-431A-92D1-1E90E49571B0}" srcOrd="2" destOrd="0" presId="urn:microsoft.com/office/officeart/2005/8/layout/process1"/>
    <dgm:cxn modelId="{B7250A7D-3256-4E58-88A5-BABBB54703BC}" type="presParOf" srcId="{65676D2B-0DB8-46D4-AAD9-E509907E4159}" destId="{7D03BD9E-F6FA-43CB-BD9D-397991D2A607}" srcOrd="3" destOrd="0" presId="urn:microsoft.com/office/officeart/2005/8/layout/process1"/>
    <dgm:cxn modelId="{AA4E4ADE-1019-4ECD-8A03-CC5DFEE8274D}" type="presParOf" srcId="{7D03BD9E-F6FA-43CB-BD9D-397991D2A607}" destId="{08BF9059-397C-47E3-BBEC-921CC03D3F6D}" srcOrd="0" destOrd="0" presId="urn:microsoft.com/office/officeart/2005/8/layout/process1"/>
    <dgm:cxn modelId="{EFF383D7-3302-48FB-88F6-904F235555BE}" type="presParOf" srcId="{65676D2B-0DB8-46D4-AAD9-E509907E4159}" destId="{C6B42C26-DD90-40B6-9018-6194D5FDC07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758CE2B-73FC-47D6-9365-11E90EBE93BE}" type="doc">
      <dgm:prSet loTypeId="urn:microsoft.com/office/officeart/2005/8/layout/hProcess3" loCatId="process" qsTypeId="urn:microsoft.com/office/officeart/2005/8/quickstyle/simple1" qsCatId="simple" csTypeId="urn:microsoft.com/office/officeart/2005/8/colors/accent2_5" csCatId="accent2" phldr="1"/>
      <dgm:spPr/>
    </dgm:pt>
    <dgm:pt modelId="{5A05EC62-4CC4-428F-82E2-7D857FF39DE8}">
      <dgm:prSet phldrT="[Texto]" custT="1"/>
      <dgm:spPr/>
      <dgm:t>
        <a:bodyPr/>
        <a:lstStyle/>
        <a:p>
          <a:r>
            <a:rPr lang="es-MX" sz="32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El lenguaje</a:t>
          </a:r>
          <a:endParaRPr lang="es-MX" sz="3200" b="1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282B1C52-7444-4D10-B10B-820364D53713}" type="parTrans" cxnId="{8CAC6462-5A09-4E7A-86D2-1A49DFA570B6}">
      <dgm:prSet/>
      <dgm:spPr/>
      <dgm:t>
        <a:bodyPr/>
        <a:lstStyle/>
        <a:p>
          <a:endParaRPr lang="es-MX"/>
        </a:p>
      </dgm:t>
    </dgm:pt>
    <dgm:pt modelId="{E3B6D64A-8B9E-40BB-A1F6-D09B8E24385B}" type="sibTrans" cxnId="{8CAC6462-5A09-4E7A-86D2-1A49DFA570B6}">
      <dgm:prSet/>
      <dgm:spPr/>
      <dgm:t>
        <a:bodyPr/>
        <a:lstStyle/>
        <a:p>
          <a:endParaRPr lang="es-MX"/>
        </a:p>
      </dgm:t>
    </dgm:pt>
    <dgm:pt modelId="{A9D8DDB0-6A17-4E77-97ED-E22107C6A7A0}">
      <dgm:prSet phldrT="[Texto]" custT="1"/>
      <dgm:spPr/>
      <dgm:t>
        <a:bodyPr/>
        <a:lstStyle/>
        <a:p>
          <a:r>
            <a:rPr lang="es-MX" sz="28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Define todos los productos que la mente puede generar </a:t>
          </a:r>
          <a:endParaRPr lang="es-MX" sz="28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B62059D9-5313-42C5-B259-79F733A0BFB2}" type="parTrans" cxnId="{2298FAC5-F447-4D36-97ED-C7BCFA220A99}">
      <dgm:prSet/>
      <dgm:spPr/>
      <dgm:t>
        <a:bodyPr/>
        <a:lstStyle/>
        <a:p>
          <a:endParaRPr lang="es-MX"/>
        </a:p>
      </dgm:t>
    </dgm:pt>
    <dgm:pt modelId="{3495B40A-9B70-48A1-B7B6-C949306518F9}" type="sibTrans" cxnId="{2298FAC5-F447-4D36-97ED-C7BCFA220A99}">
      <dgm:prSet/>
      <dgm:spPr/>
      <dgm:t>
        <a:bodyPr/>
        <a:lstStyle/>
        <a:p>
          <a:endParaRPr lang="es-MX"/>
        </a:p>
      </dgm:t>
    </dgm:pt>
    <dgm:pt modelId="{14EE05E8-094C-4119-82B0-8C2F0F4A90BD}">
      <dgm:prSet phldrT="[Texto]" custT="1"/>
      <dgm:spPr/>
      <dgm:t>
        <a:bodyPr/>
        <a:lstStyle/>
        <a:p>
          <a:r>
            <a:rPr lang="es-MX" sz="24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Incluyendo las actividades  relacionadas por el intelecto o abstracciones de la imaginación</a:t>
          </a:r>
          <a:endParaRPr lang="es-MX" sz="24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E6C1CFE2-9CEB-451B-A933-16FF434B61CB}" type="parTrans" cxnId="{A9EC9AD7-7315-4334-8548-7ED3635F1DCF}">
      <dgm:prSet/>
      <dgm:spPr/>
      <dgm:t>
        <a:bodyPr/>
        <a:lstStyle/>
        <a:p>
          <a:endParaRPr lang="es-MX"/>
        </a:p>
      </dgm:t>
    </dgm:pt>
    <dgm:pt modelId="{A8312A12-2F3F-4994-9609-2E435B28C164}" type="sibTrans" cxnId="{A9EC9AD7-7315-4334-8548-7ED3635F1DCF}">
      <dgm:prSet/>
      <dgm:spPr/>
      <dgm:t>
        <a:bodyPr/>
        <a:lstStyle/>
        <a:p>
          <a:endParaRPr lang="es-MX"/>
        </a:p>
      </dgm:t>
    </dgm:pt>
    <dgm:pt modelId="{37A8271B-400C-495A-8798-A87FCDE5B3D6}" type="pres">
      <dgm:prSet presAssocID="{9758CE2B-73FC-47D6-9365-11E90EBE93BE}" presName="Name0" presStyleCnt="0">
        <dgm:presLayoutVars>
          <dgm:dir/>
          <dgm:animLvl val="lvl"/>
          <dgm:resizeHandles val="exact"/>
        </dgm:presLayoutVars>
      </dgm:prSet>
      <dgm:spPr/>
    </dgm:pt>
    <dgm:pt modelId="{1D75D8E0-696B-4384-8AE6-1CE766BC67C9}" type="pres">
      <dgm:prSet presAssocID="{9758CE2B-73FC-47D6-9365-11E90EBE93BE}" presName="dummy" presStyleCnt="0"/>
      <dgm:spPr/>
    </dgm:pt>
    <dgm:pt modelId="{5C0CE933-7148-4C36-983A-201DF1741CA1}" type="pres">
      <dgm:prSet presAssocID="{9758CE2B-73FC-47D6-9365-11E90EBE93BE}" presName="linH" presStyleCnt="0"/>
      <dgm:spPr/>
    </dgm:pt>
    <dgm:pt modelId="{D9EBC4E2-0130-4E7C-AFC8-9E61BB150353}" type="pres">
      <dgm:prSet presAssocID="{9758CE2B-73FC-47D6-9365-11E90EBE93BE}" presName="padding1" presStyleCnt="0"/>
      <dgm:spPr/>
    </dgm:pt>
    <dgm:pt modelId="{5B25AFC1-BF35-4101-A4F1-1CA8F1F00783}" type="pres">
      <dgm:prSet presAssocID="{5A05EC62-4CC4-428F-82E2-7D857FF39DE8}" presName="linV" presStyleCnt="0"/>
      <dgm:spPr/>
    </dgm:pt>
    <dgm:pt modelId="{6121FCBB-EE3D-4EE6-9AC2-F5B2FF3D12D8}" type="pres">
      <dgm:prSet presAssocID="{5A05EC62-4CC4-428F-82E2-7D857FF39DE8}" presName="spVertical1" presStyleCnt="0"/>
      <dgm:spPr/>
    </dgm:pt>
    <dgm:pt modelId="{56BC5E4E-84D4-45A1-BBC9-8AD7362AA231}" type="pres">
      <dgm:prSet presAssocID="{5A05EC62-4CC4-428F-82E2-7D857FF39DE8}" presName="parTx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8C7EF15A-4384-4630-8598-B6F16655A855}" type="pres">
      <dgm:prSet presAssocID="{5A05EC62-4CC4-428F-82E2-7D857FF39DE8}" presName="spVertical2" presStyleCnt="0"/>
      <dgm:spPr/>
    </dgm:pt>
    <dgm:pt modelId="{F036A00C-42E5-470E-9694-E547BBEC8183}" type="pres">
      <dgm:prSet presAssocID="{5A05EC62-4CC4-428F-82E2-7D857FF39DE8}" presName="spVertical3" presStyleCnt="0"/>
      <dgm:spPr/>
    </dgm:pt>
    <dgm:pt modelId="{C4C0FA43-B859-4DE9-8806-C63A1B073786}" type="pres">
      <dgm:prSet presAssocID="{E3B6D64A-8B9E-40BB-A1F6-D09B8E24385B}" presName="space" presStyleCnt="0"/>
      <dgm:spPr/>
    </dgm:pt>
    <dgm:pt modelId="{CAE742E2-F87B-4477-AA49-0145D5C94D7B}" type="pres">
      <dgm:prSet presAssocID="{A9D8DDB0-6A17-4E77-97ED-E22107C6A7A0}" presName="linV" presStyleCnt="0"/>
      <dgm:spPr/>
    </dgm:pt>
    <dgm:pt modelId="{FA33B18E-EBB0-45DD-BE36-5B593D19A5B8}" type="pres">
      <dgm:prSet presAssocID="{A9D8DDB0-6A17-4E77-97ED-E22107C6A7A0}" presName="spVertical1" presStyleCnt="0"/>
      <dgm:spPr/>
    </dgm:pt>
    <dgm:pt modelId="{7D9AC993-0014-493D-8F14-2711AD4543CF}" type="pres">
      <dgm:prSet presAssocID="{A9D8DDB0-6A17-4E77-97ED-E22107C6A7A0}" presName="parTx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67FC243-8B16-4B61-8E58-517CF901EE27}" type="pres">
      <dgm:prSet presAssocID="{A9D8DDB0-6A17-4E77-97ED-E22107C6A7A0}" presName="spVertical2" presStyleCnt="0"/>
      <dgm:spPr/>
    </dgm:pt>
    <dgm:pt modelId="{1BBEB72F-FE15-4E14-9CBA-F2E4E628BBAB}" type="pres">
      <dgm:prSet presAssocID="{A9D8DDB0-6A17-4E77-97ED-E22107C6A7A0}" presName="spVertical3" presStyleCnt="0"/>
      <dgm:spPr/>
    </dgm:pt>
    <dgm:pt modelId="{5BDF9C59-BF9E-4FA3-8881-D1C59FF7F061}" type="pres">
      <dgm:prSet presAssocID="{3495B40A-9B70-48A1-B7B6-C949306518F9}" presName="space" presStyleCnt="0"/>
      <dgm:spPr/>
    </dgm:pt>
    <dgm:pt modelId="{04645A36-9A54-4B53-BA27-8B2B7279C398}" type="pres">
      <dgm:prSet presAssocID="{14EE05E8-094C-4119-82B0-8C2F0F4A90BD}" presName="linV" presStyleCnt="0"/>
      <dgm:spPr/>
    </dgm:pt>
    <dgm:pt modelId="{6E894A06-36E6-41A6-ACF9-77405CE15B44}" type="pres">
      <dgm:prSet presAssocID="{14EE05E8-094C-4119-82B0-8C2F0F4A90BD}" presName="spVertical1" presStyleCnt="0"/>
      <dgm:spPr/>
    </dgm:pt>
    <dgm:pt modelId="{4F89007B-3211-473B-9325-FB6B55B68D13}" type="pres">
      <dgm:prSet presAssocID="{14EE05E8-094C-4119-82B0-8C2F0F4A90BD}" presName="parTx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90C2AA-0786-4716-A22D-4AF45553F732}" type="pres">
      <dgm:prSet presAssocID="{14EE05E8-094C-4119-82B0-8C2F0F4A90BD}" presName="spVertical2" presStyleCnt="0"/>
      <dgm:spPr/>
    </dgm:pt>
    <dgm:pt modelId="{AE73CD69-BF88-4B8C-A4CD-3413AD88BCC1}" type="pres">
      <dgm:prSet presAssocID="{14EE05E8-094C-4119-82B0-8C2F0F4A90BD}" presName="spVertical3" presStyleCnt="0"/>
      <dgm:spPr/>
    </dgm:pt>
    <dgm:pt modelId="{5C5B52E1-3D21-4DBF-9ACE-A543418FC9BE}" type="pres">
      <dgm:prSet presAssocID="{9758CE2B-73FC-47D6-9365-11E90EBE93BE}" presName="padding2" presStyleCnt="0"/>
      <dgm:spPr/>
    </dgm:pt>
    <dgm:pt modelId="{A49AA618-F869-4A16-B06C-E8FA4F6C7EC6}" type="pres">
      <dgm:prSet presAssocID="{9758CE2B-73FC-47D6-9365-11E90EBE93BE}" presName="negArrow" presStyleCnt="0"/>
      <dgm:spPr/>
    </dgm:pt>
    <dgm:pt modelId="{51EC31EB-BC63-44F8-AC60-F027E98409E9}" type="pres">
      <dgm:prSet presAssocID="{9758CE2B-73FC-47D6-9365-11E90EBE93BE}" presName="backgroundArrow" presStyleLbl="node1" presStyleIdx="0" presStyleCnt="1"/>
      <dgm:spPr/>
    </dgm:pt>
  </dgm:ptLst>
  <dgm:cxnLst>
    <dgm:cxn modelId="{AFF6EFFC-A5EB-4D6F-A80A-F726FE900FF3}" type="presOf" srcId="{9758CE2B-73FC-47D6-9365-11E90EBE93BE}" destId="{37A8271B-400C-495A-8798-A87FCDE5B3D6}" srcOrd="0" destOrd="0" presId="urn:microsoft.com/office/officeart/2005/8/layout/hProcess3"/>
    <dgm:cxn modelId="{DB68716C-53B8-489F-83B0-7238C77DF3B5}" type="presOf" srcId="{14EE05E8-094C-4119-82B0-8C2F0F4A90BD}" destId="{4F89007B-3211-473B-9325-FB6B55B68D13}" srcOrd="0" destOrd="0" presId="urn:microsoft.com/office/officeart/2005/8/layout/hProcess3"/>
    <dgm:cxn modelId="{A9EC9AD7-7315-4334-8548-7ED3635F1DCF}" srcId="{9758CE2B-73FC-47D6-9365-11E90EBE93BE}" destId="{14EE05E8-094C-4119-82B0-8C2F0F4A90BD}" srcOrd="2" destOrd="0" parTransId="{E6C1CFE2-9CEB-451B-A933-16FF434B61CB}" sibTransId="{A8312A12-2F3F-4994-9609-2E435B28C164}"/>
    <dgm:cxn modelId="{8CAC6462-5A09-4E7A-86D2-1A49DFA570B6}" srcId="{9758CE2B-73FC-47D6-9365-11E90EBE93BE}" destId="{5A05EC62-4CC4-428F-82E2-7D857FF39DE8}" srcOrd="0" destOrd="0" parTransId="{282B1C52-7444-4D10-B10B-820364D53713}" sibTransId="{E3B6D64A-8B9E-40BB-A1F6-D09B8E24385B}"/>
    <dgm:cxn modelId="{B03A51A1-7F0D-4BB4-9937-F072B6B56C84}" type="presOf" srcId="{5A05EC62-4CC4-428F-82E2-7D857FF39DE8}" destId="{56BC5E4E-84D4-45A1-BBC9-8AD7362AA231}" srcOrd="0" destOrd="0" presId="urn:microsoft.com/office/officeart/2005/8/layout/hProcess3"/>
    <dgm:cxn modelId="{1A7EDEDB-C073-47C7-8ECD-1A077873B79B}" type="presOf" srcId="{A9D8DDB0-6A17-4E77-97ED-E22107C6A7A0}" destId="{7D9AC993-0014-493D-8F14-2711AD4543CF}" srcOrd="0" destOrd="0" presId="urn:microsoft.com/office/officeart/2005/8/layout/hProcess3"/>
    <dgm:cxn modelId="{2298FAC5-F447-4D36-97ED-C7BCFA220A99}" srcId="{9758CE2B-73FC-47D6-9365-11E90EBE93BE}" destId="{A9D8DDB0-6A17-4E77-97ED-E22107C6A7A0}" srcOrd="1" destOrd="0" parTransId="{B62059D9-5313-42C5-B259-79F733A0BFB2}" sibTransId="{3495B40A-9B70-48A1-B7B6-C949306518F9}"/>
    <dgm:cxn modelId="{044738BF-9E98-4683-9EDA-32BFA9BB643A}" type="presParOf" srcId="{37A8271B-400C-495A-8798-A87FCDE5B3D6}" destId="{1D75D8E0-696B-4384-8AE6-1CE766BC67C9}" srcOrd="0" destOrd="0" presId="urn:microsoft.com/office/officeart/2005/8/layout/hProcess3"/>
    <dgm:cxn modelId="{E5AC0E2E-183B-4F19-AD6A-DA48B7C2F82F}" type="presParOf" srcId="{37A8271B-400C-495A-8798-A87FCDE5B3D6}" destId="{5C0CE933-7148-4C36-983A-201DF1741CA1}" srcOrd="1" destOrd="0" presId="urn:microsoft.com/office/officeart/2005/8/layout/hProcess3"/>
    <dgm:cxn modelId="{64678539-1637-410A-B8D5-CF954EF049E6}" type="presParOf" srcId="{5C0CE933-7148-4C36-983A-201DF1741CA1}" destId="{D9EBC4E2-0130-4E7C-AFC8-9E61BB150353}" srcOrd="0" destOrd="0" presId="urn:microsoft.com/office/officeart/2005/8/layout/hProcess3"/>
    <dgm:cxn modelId="{DB016705-8AD0-4A2E-BB06-F6AC08B6D943}" type="presParOf" srcId="{5C0CE933-7148-4C36-983A-201DF1741CA1}" destId="{5B25AFC1-BF35-4101-A4F1-1CA8F1F00783}" srcOrd="1" destOrd="0" presId="urn:microsoft.com/office/officeart/2005/8/layout/hProcess3"/>
    <dgm:cxn modelId="{8A2C09AC-6FDA-4E52-BCB0-D2CEDAA3EB18}" type="presParOf" srcId="{5B25AFC1-BF35-4101-A4F1-1CA8F1F00783}" destId="{6121FCBB-EE3D-4EE6-9AC2-F5B2FF3D12D8}" srcOrd="0" destOrd="0" presId="urn:microsoft.com/office/officeart/2005/8/layout/hProcess3"/>
    <dgm:cxn modelId="{C709A884-F197-467E-A207-95ECB3A6336C}" type="presParOf" srcId="{5B25AFC1-BF35-4101-A4F1-1CA8F1F00783}" destId="{56BC5E4E-84D4-45A1-BBC9-8AD7362AA231}" srcOrd="1" destOrd="0" presId="urn:microsoft.com/office/officeart/2005/8/layout/hProcess3"/>
    <dgm:cxn modelId="{EFA0B63E-74E3-40ED-8016-EC68120E7966}" type="presParOf" srcId="{5B25AFC1-BF35-4101-A4F1-1CA8F1F00783}" destId="{8C7EF15A-4384-4630-8598-B6F16655A855}" srcOrd="2" destOrd="0" presId="urn:microsoft.com/office/officeart/2005/8/layout/hProcess3"/>
    <dgm:cxn modelId="{3E811310-9DEE-4B5C-B4E4-4B930BF534E0}" type="presParOf" srcId="{5B25AFC1-BF35-4101-A4F1-1CA8F1F00783}" destId="{F036A00C-42E5-470E-9694-E547BBEC8183}" srcOrd="3" destOrd="0" presId="urn:microsoft.com/office/officeart/2005/8/layout/hProcess3"/>
    <dgm:cxn modelId="{955D97C0-F64F-4226-A41B-0B61669F6539}" type="presParOf" srcId="{5C0CE933-7148-4C36-983A-201DF1741CA1}" destId="{C4C0FA43-B859-4DE9-8806-C63A1B073786}" srcOrd="2" destOrd="0" presId="urn:microsoft.com/office/officeart/2005/8/layout/hProcess3"/>
    <dgm:cxn modelId="{527FC8E0-82AC-426F-8CB3-F381E82447AA}" type="presParOf" srcId="{5C0CE933-7148-4C36-983A-201DF1741CA1}" destId="{CAE742E2-F87B-4477-AA49-0145D5C94D7B}" srcOrd="3" destOrd="0" presId="urn:microsoft.com/office/officeart/2005/8/layout/hProcess3"/>
    <dgm:cxn modelId="{E59D7E2A-7630-4676-937C-9493FC8A9EE9}" type="presParOf" srcId="{CAE742E2-F87B-4477-AA49-0145D5C94D7B}" destId="{FA33B18E-EBB0-45DD-BE36-5B593D19A5B8}" srcOrd="0" destOrd="0" presId="urn:microsoft.com/office/officeart/2005/8/layout/hProcess3"/>
    <dgm:cxn modelId="{BFCF0615-0396-490F-92DC-ECE8679E00F2}" type="presParOf" srcId="{CAE742E2-F87B-4477-AA49-0145D5C94D7B}" destId="{7D9AC993-0014-493D-8F14-2711AD4543CF}" srcOrd="1" destOrd="0" presId="urn:microsoft.com/office/officeart/2005/8/layout/hProcess3"/>
    <dgm:cxn modelId="{E08394AA-40FC-43A8-AF0A-50045C4E71CD}" type="presParOf" srcId="{CAE742E2-F87B-4477-AA49-0145D5C94D7B}" destId="{367FC243-8B16-4B61-8E58-517CF901EE27}" srcOrd="2" destOrd="0" presId="urn:microsoft.com/office/officeart/2005/8/layout/hProcess3"/>
    <dgm:cxn modelId="{4A44DF2B-A51B-459E-83BA-88DD22982DCB}" type="presParOf" srcId="{CAE742E2-F87B-4477-AA49-0145D5C94D7B}" destId="{1BBEB72F-FE15-4E14-9CBA-F2E4E628BBAB}" srcOrd="3" destOrd="0" presId="urn:microsoft.com/office/officeart/2005/8/layout/hProcess3"/>
    <dgm:cxn modelId="{ED63EE5B-E621-46CB-A93D-452589382CFA}" type="presParOf" srcId="{5C0CE933-7148-4C36-983A-201DF1741CA1}" destId="{5BDF9C59-BF9E-4FA3-8881-D1C59FF7F061}" srcOrd="4" destOrd="0" presId="urn:microsoft.com/office/officeart/2005/8/layout/hProcess3"/>
    <dgm:cxn modelId="{81631610-ADE5-4AFD-B1BD-CD92838EC59D}" type="presParOf" srcId="{5C0CE933-7148-4C36-983A-201DF1741CA1}" destId="{04645A36-9A54-4B53-BA27-8B2B7279C398}" srcOrd="5" destOrd="0" presId="urn:microsoft.com/office/officeart/2005/8/layout/hProcess3"/>
    <dgm:cxn modelId="{1EC760FA-346F-4A5D-88EF-3A44F4A99D28}" type="presParOf" srcId="{04645A36-9A54-4B53-BA27-8B2B7279C398}" destId="{6E894A06-36E6-41A6-ACF9-77405CE15B44}" srcOrd="0" destOrd="0" presId="urn:microsoft.com/office/officeart/2005/8/layout/hProcess3"/>
    <dgm:cxn modelId="{25AE347B-84BE-458D-8F1D-6E6E029772B5}" type="presParOf" srcId="{04645A36-9A54-4B53-BA27-8B2B7279C398}" destId="{4F89007B-3211-473B-9325-FB6B55B68D13}" srcOrd="1" destOrd="0" presId="urn:microsoft.com/office/officeart/2005/8/layout/hProcess3"/>
    <dgm:cxn modelId="{1DEEB855-F03A-44E1-A2BD-65F56F7DC242}" type="presParOf" srcId="{04645A36-9A54-4B53-BA27-8B2B7279C398}" destId="{B890C2AA-0786-4716-A22D-4AF45553F732}" srcOrd="2" destOrd="0" presId="urn:microsoft.com/office/officeart/2005/8/layout/hProcess3"/>
    <dgm:cxn modelId="{44BC0577-D3C7-43CE-9B96-C60D864093F3}" type="presParOf" srcId="{04645A36-9A54-4B53-BA27-8B2B7279C398}" destId="{AE73CD69-BF88-4B8C-A4CD-3413AD88BCC1}" srcOrd="3" destOrd="0" presId="urn:microsoft.com/office/officeart/2005/8/layout/hProcess3"/>
    <dgm:cxn modelId="{37EFE394-75FC-455B-A586-9AD266617924}" type="presParOf" srcId="{5C0CE933-7148-4C36-983A-201DF1741CA1}" destId="{5C5B52E1-3D21-4DBF-9ACE-A543418FC9BE}" srcOrd="6" destOrd="0" presId="urn:microsoft.com/office/officeart/2005/8/layout/hProcess3"/>
    <dgm:cxn modelId="{CF364132-FD08-4A56-838A-2C7893FB80DA}" type="presParOf" srcId="{5C0CE933-7148-4C36-983A-201DF1741CA1}" destId="{A49AA618-F869-4A16-B06C-E8FA4F6C7EC6}" srcOrd="7" destOrd="0" presId="urn:microsoft.com/office/officeart/2005/8/layout/hProcess3"/>
    <dgm:cxn modelId="{C21AFF0D-7CB6-41B2-BFC5-506F0130BF37}" type="presParOf" srcId="{5C0CE933-7148-4C36-983A-201DF1741CA1}" destId="{51EC31EB-BC63-44F8-AC60-F027E98409E9}" srcOrd="8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690D55-5C24-4329-8D79-F19DBBC741E7}" type="doc">
      <dgm:prSet loTypeId="urn:microsoft.com/office/officeart/2011/layout/Circle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9D926CF-910F-4B45-8669-108B45934C6C}">
      <dgm:prSet phldrT="[Texto]" custT="1"/>
      <dgm:spPr/>
      <dgm:t>
        <a:bodyPr/>
        <a:lstStyle/>
        <a:p>
          <a:r>
            <a:rPr lang="es-ES" sz="160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itchFamily="34" charset="0"/>
              <a:cs typeface="Aparajita" pitchFamily="34" charset="0"/>
            </a:rPr>
            <a:t>Definir el tipo de estudiante que se espera formar y certificar un perfil de ciudadano</a:t>
          </a:r>
          <a:endParaRPr lang="es-MX" sz="1600" dirty="0">
            <a:solidFill>
              <a:srgbClr val="800000"/>
            </a:solidFill>
            <a:latin typeface="Aparajita" pitchFamily="34" charset="0"/>
            <a:cs typeface="Aparajita" pitchFamily="34" charset="0"/>
          </a:endParaRPr>
        </a:p>
      </dgm:t>
    </dgm:pt>
    <dgm:pt modelId="{4F7DA49A-E1C4-42DA-A36F-FC139DF38AB5}" type="parTrans" cxnId="{0D906D10-27F6-4482-A75C-1AC52BC0D4CA}">
      <dgm:prSet/>
      <dgm:spPr/>
      <dgm:t>
        <a:bodyPr/>
        <a:lstStyle/>
        <a:p>
          <a:endParaRPr lang="es-MX"/>
        </a:p>
      </dgm:t>
    </dgm:pt>
    <dgm:pt modelId="{035DEE38-B1E8-4CBA-B59B-ED398A3315D7}" type="sibTrans" cxnId="{0D906D10-27F6-4482-A75C-1AC52BC0D4CA}">
      <dgm:prSet/>
      <dgm:spPr/>
      <dgm:t>
        <a:bodyPr/>
        <a:lstStyle/>
        <a:p>
          <a:endParaRPr lang="es-MX"/>
        </a:p>
      </dgm:t>
    </dgm:pt>
    <dgm:pt modelId="{2DD601A2-41F2-40AA-B1E7-C2F9279DA966}">
      <dgm:prSet phldrT="[Texto]" custT="1"/>
      <dgm:spPr/>
      <dgm:t>
        <a:bodyPr/>
        <a:lstStyle/>
        <a:p>
          <a:r>
            <a:rPr lang="es-MX" sz="1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itchFamily="34" charset="0"/>
              <a:cs typeface="Aparajita" pitchFamily="34" charset="0"/>
            </a:rPr>
            <a:t>Hacer explícito el compromiso  profesional  del docente con la institución</a:t>
          </a:r>
          <a:endParaRPr lang="es-MX" sz="1800" dirty="0">
            <a:solidFill>
              <a:srgbClr val="800000"/>
            </a:solidFill>
            <a:latin typeface="Aparajita" pitchFamily="34" charset="0"/>
            <a:cs typeface="Aparajita" pitchFamily="34" charset="0"/>
          </a:endParaRPr>
        </a:p>
      </dgm:t>
    </dgm:pt>
    <dgm:pt modelId="{9C73525D-C3BB-4DDE-A308-D807A3479DCE}" type="parTrans" cxnId="{CA2BD983-33F5-4D57-AE2D-004848A1B936}">
      <dgm:prSet/>
      <dgm:spPr/>
      <dgm:t>
        <a:bodyPr/>
        <a:lstStyle/>
        <a:p>
          <a:endParaRPr lang="es-MX"/>
        </a:p>
      </dgm:t>
    </dgm:pt>
    <dgm:pt modelId="{13A38026-93E1-42A2-8AB4-875AA92077D6}" type="sibTrans" cxnId="{CA2BD983-33F5-4D57-AE2D-004848A1B936}">
      <dgm:prSet/>
      <dgm:spPr/>
      <dgm:t>
        <a:bodyPr/>
        <a:lstStyle/>
        <a:p>
          <a:endParaRPr lang="es-MX"/>
        </a:p>
      </dgm:t>
    </dgm:pt>
    <dgm:pt modelId="{F843816E-56D5-44E6-96D8-9EC900F42F89}">
      <dgm:prSet phldrT="[Texto]" custT="1"/>
      <dgm:spPr/>
      <dgm:t>
        <a:bodyPr/>
        <a:lstStyle/>
        <a:p>
          <a:r>
            <a:rPr lang="es-ES" sz="180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itchFamily="34" charset="0"/>
              <a:cs typeface="Aparajita" pitchFamily="34" charset="0"/>
            </a:rPr>
            <a:t>Servir de base para valorar la eficiencia del proceso educativo</a:t>
          </a:r>
          <a:endParaRPr lang="es-MX" sz="1800" dirty="0">
            <a:solidFill>
              <a:srgbClr val="800000"/>
            </a:solidFill>
            <a:latin typeface="Aparajita" pitchFamily="34" charset="0"/>
            <a:cs typeface="Aparajita" pitchFamily="34" charset="0"/>
          </a:endParaRPr>
        </a:p>
      </dgm:t>
    </dgm:pt>
    <dgm:pt modelId="{BB45F028-6395-4BC1-8B46-8A827E981AD7}" type="parTrans" cxnId="{2A0A763A-2073-4B54-AEAA-0B5B40546ACD}">
      <dgm:prSet/>
      <dgm:spPr/>
      <dgm:t>
        <a:bodyPr/>
        <a:lstStyle/>
        <a:p>
          <a:endParaRPr lang="es-MX"/>
        </a:p>
      </dgm:t>
    </dgm:pt>
    <dgm:pt modelId="{827307A1-A027-44BC-99EC-754E46BA4B78}" type="sibTrans" cxnId="{2A0A763A-2073-4B54-AEAA-0B5B40546ACD}">
      <dgm:prSet/>
      <dgm:spPr/>
      <dgm:t>
        <a:bodyPr/>
        <a:lstStyle/>
        <a:p>
          <a:endParaRPr lang="es-MX"/>
        </a:p>
      </dgm:t>
    </dgm:pt>
    <dgm:pt modelId="{9F5EA4CA-F6AA-47EA-BD87-5026407E711E}">
      <dgm:prSet/>
      <dgm:spPr/>
      <dgm:t>
        <a:bodyPr/>
        <a:lstStyle/>
        <a:p>
          <a:endParaRPr lang="es-MX" dirty="0"/>
        </a:p>
      </dgm:t>
    </dgm:pt>
    <dgm:pt modelId="{AAE489E0-4E01-4141-9CD0-575137D7D22F}" type="parTrans" cxnId="{CBF05366-F9B2-421C-9DF7-5AFD50C62303}">
      <dgm:prSet/>
      <dgm:spPr/>
      <dgm:t>
        <a:bodyPr/>
        <a:lstStyle/>
        <a:p>
          <a:endParaRPr lang="es-MX"/>
        </a:p>
      </dgm:t>
    </dgm:pt>
    <dgm:pt modelId="{4AB57AA6-1C6B-4DA1-BA0F-2871FAD7110C}" type="sibTrans" cxnId="{CBF05366-F9B2-421C-9DF7-5AFD50C62303}">
      <dgm:prSet/>
      <dgm:spPr/>
      <dgm:t>
        <a:bodyPr/>
        <a:lstStyle/>
        <a:p>
          <a:endParaRPr lang="es-MX"/>
        </a:p>
      </dgm:t>
    </dgm:pt>
    <dgm:pt modelId="{EEA6246C-96B3-4E71-B1A0-F281FF2213AF}" type="pres">
      <dgm:prSet presAssocID="{61690D55-5C24-4329-8D79-F19DBBC741E7}" presName="Name0" presStyleCnt="0">
        <dgm:presLayoutVars>
          <dgm:chMax val="11"/>
          <dgm:chPref val="11"/>
          <dgm:dir/>
          <dgm:resizeHandles/>
        </dgm:presLayoutVars>
      </dgm:prSet>
      <dgm:spPr/>
    </dgm:pt>
    <dgm:pt modelId="{CA069004-C2F2-4097-A62B-766F0F7F33C2}" type="pres">
      <dgm:prSet presAssocID="{F843816E-56D5-44E6-96D8-9EC900F42F89}" presName="Accent4" presStyleCnt="0"/>
      <dgm:spPr/>
    </dgm:pt>
    <dgm:pt modelId="{191BBF32-3EDB-4FF4-9B5B-F83E4C5A1F6D}" type="pres">
      <dgm:prSet presAssocID="{F843816E-56D5-44E6-96D8-9EC900F42F89}" presName="Accent" presStyleLbl="node1" presStyleIdx="0" presStyleCnt="4"/>
      <dgm:spPr/>
    </dgm:pt>
    <dgm:pt modelId="{98442866-3652-40B5-B646-F29A47B4241A}" type="pres">
      <dgm:prSet presAssocID="{F843816E-56D5-44E6-96D8-9EC900F42F89}" presName="ParentBackground4" presStyleCnt="0"/>
      <dgm:spPr/>
    </dgm:pt>
    <dgm:pt modelId="{1188B7A1-45DC-4144-9654-CE98EDCD971E}" type="pres">
      <dgm:prSet presAssocID="{F843816E-56D5-44E6-96D8-9EC900F42F89}" presName="ParentBackground" presStyleLbl="fgAcc1" presStyleIdx="0" presStyleCnt="4"/>
      <dgm:spPr/>
      <dgm:t>
        <a:bodyPr/>
        <a:lstStyle/>
        <a:p>
          <a:endParaRPr lang="es-MX"/>
        </a:p>
      </dgm:t>
    </dgm:pt>
    <dgm:pt modelId="{89BC3BA3-8263-4358-87E1-7077A85CDF16}" type="pres">
      <dgm:prSet presAssocID="{F843816E-56D5-44E6-96D8-9EC900F42F89}" presName="Parent4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748C515-19B8-4125-BEE1-B39A127906CB}" type="pres">
      <dgm:prSet presAssocID="{9F5EA4CA-F6AA-47EA-BD87-5026407E711E}" presName="Accent3" presStyleCnt="0"/>
      <dgm:spPr/>
    </dgm:pt>
    <dgm:pt modelId="{997F3E10-BA33-4C0A-869D-6F92E0487D9F}" type="pres">
      <dgm:prSet presAssocID="{9F5EA4CA-F6AA-47EA-BD87-5026407E711E}" presName="Accent" presStyleLbl="node1" presStyleIdx="1" presStyleCnt="4"/>
      <dgm:spPr/>
    </dgm:pt>
    <dgm:pt modelId="{764C7FB2-7A82-496A-AB45-2AF2D6E2B109}" type="pres">
      <dgm:prSet presAssocID="{9F5EA4CA-F6AA-47EA-BD87-5026407E711E}" presName="ParentBackground3" presStyleCnt="0"/>
      <dgm:spPr/>
    </dgm:pt>
    <dgm:pt modelId="{7159EA50-8BE6-40FB-9499-42DC9EE72F5B}" type="pres">
      <dgm:prSet presAssocID="{9F5EA4CA-F6AA-47EA-BD87-5026407E711E}" presName="ParentBackground" presStyleLbl="fgAcc1" presStyleIdx="1" presStyleCnt="4"/>
      <dgm:spPr/>
    </dgm:pt>
    <dgm:pt modelId="{2A23D311-A7B0-441E-A5DA-11F70E68FD91}" type="pres">
      <dgm:prSet presAssocID="{9F5EA4CA-F6AA-47EA-BD87-5026407E711E}" presName="Parent3" presStyleLbl="revTx" presStyleIdx="0" presStyleCnt="0">
        <dgm:presLayoutVars>
          <dgm:chMax val="1"/>
          <dgm:chPref val="1"/>
          <dgm:bulletEnabled val="1"/>
        </dgm:presLayoutVars>
      </dgm:prSet>
      <dgm:spPr/>
    </dgm:pt>
    <dgm:pt modelId="{4D9BED2F-8FAF-4EBF-9336-51A4AB411A53}" type="pres">
      <dgm:prSet presAssocID="{2DD601A2-41F2-40AA-B1E7-C2F9279DA966}" presName="Accent2" presStyleCnt="0"/>
      <dgm:spPr/>
    </dgm:pt>
    <dgm:pt modelId="{84C435F1-709F-49BE-9C55-5D37DC521602}" type="pres">
      <dgm:prSet presAssocID="{2DD601A2-41F2-40AA-B1E7-C2F9279DA966}" presName="Accent" presStyleLbl="node1" presStyleIdx="2" presStyleCnt="4"/>
      <dgm:spPr/>
    </dgm:pt>
    <dgm:pt modelId="{22CBBED0-70E1-4CE2-BD95-1562096BD666}" type="pres">
      <dgm:prSet presAssocID="{2DD601A2-41F2-40AA-B1E7-C2F9279DA966}" presName="ParentBackground2" presStyleCnt="0"/>
      <dgm:spPr/>
    </dgm:pt>
    <dgm:pt modelId="{572F9E6F-2E14-432D-898E-36639141AD67}" type="pres">
      <dgm:prSet presAssocID="{2DD601A2-41F2-40AA-B1E7-C2F9279DA966}" presName="ParentBackground" presStyleLbl="fgAcc1" presStyleIdx="2" presStyleCnt="4"/>
      <dgm:spPr/>
      <dgm:t>
        <a:bodyPr/>
        <a:lstStyle/>
        <a:p>
          <a:endParaRPr lang="es-MX"/>
        </a:p>
      </dgm:t>
    </dgm:pt>
    <dgm:pt modelId="{E8FAB209-F4B7-4AEB-ADD5-DB16C95ECCE4}" type="pres">
      <dgm:prSet presAssocID="{2DD601A2-41F2-40AA-B1E7-C2F9279DA966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6F47462-C6E8-417D-A23F-181AE52CF84B}" type="pres">
      <dgm:prSet presAssocID="{79D926CF-910F-4B45-8669-108B45934C6C}" presName="Accent1" presStyleCnt="0"/>
      <dgm:spPr/>
    </dgm:pt>
    <dgm:pt modelId="{27E54CE1-C5AB-4575-A7AA-A422776E7E5E}" type="pres">
      <dgm:prSet presAssocID="{79D926CF-910F-4B45-8669-108B45934C6C}" presName="Accent" presStyleLbl="node1" presStyleIdx="3" presStyleCnt="4"/>
      <dgm:spPr/>
    </dgm:pt>
    <dgm:pt modelId="{31B70FAD-DD24-4C5A-A596-5378E2376B3B}" type="pres">
      <dgm:prSet presAssocID="{79D926CF-910F-4B45-8669-108B45934C6C}" presName="ParentBackground1" presStyleCnt="0"/>
      <dgm:spPr/>
    </dgm:pt>
    <dgm:pt modelId="{2A153520-420A-4152-959C-4F753612B333}" type="pres">
      <dgm:prSet presAssocID="{79D926CF-910F-4B45-8669-108B45934C6C}" presName="ParentBackground" presStyleLbl="fgAcc1" presStyleIdx="3" presStyleCnt="4"/>
      <dgm:spPr/>
      <dgm:t>
        <a:bodyPr/>
        <a:lstStyle/>
        <a:p>
          <a:endParaRPr lang="es-MX"/>
        </a:p>
      </dgm:t>
    </dgm:pt>
    <dgm:pt modelId="{72077156-7FB9-453D-B138-66BBF941BE46}" type="pres">
      <dgm:prSet presAssocID="{79D926CF-910F-4B45-8669-108B45934C6C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C5A89B2-EAB4-4C4C-BF2B-D93ABEA1AC2C}" type="presOf" srcId="{2DD601A2-41F2-40AA-B1E7-C2F9279DA966}" destId="{572F9E6F-2E14-432D-898E-36639141AD67}" srcOrd="0" destOrd="0" presId="urn:microsoft.com/office/officeart/2011/layout/CircleProcess"/>
    <dgm:cxn modelId="{CBF05366-F9B2-421C-9DF7-5AFD50C62303}" srcId="{61690D55-5C24-4329-8D79-F19DBBC741E7}" destId="{9F5EA4CA-F6AA-47EA-BD87-5026407E711E}" srcOrd="2" destOrd="0" parTransId="{AAE489E0-4E01-4141-9CD0-575137D7D22F}" sibTransId="{4AB57AA6-1C6B-4DA1-BA0F-2871FAD7110C}"/>
    <dgm:cxn modelId="{C382A47D-9942-4C91-ACE4-18AE8BA95DE1}" type="presOf" srcId="{79D926CF-910F-4B45-8669-108B45934C6C}" destId="{72077156-7FB9-453D-B138-66BBF941BE46}" srcOrd="1" destOrd="0" presId="urn:microsoft.com/office/officeart/2011/layout/CircleProcess"/>
    <dgm:cxn modelId="{613839F5-D64D-47A3-81C1-A3FEF6CC1594}" type="presOf" srcId="{F843816E-56D5-44E6-96D8-9EC900F42F89}" destId="{89BC3BA3-8263-4358-87E1-7077A85CDF16}" srcOrd="1" destOrd="0" presId="urn:microsoft.com/office/officeart/2011/layout/CircleProcess"/>
    <dgm:cxn modelId="{C56A3BCE-00EF-44A9-8E84-68AB27B141CC}" type="presOf" srcId="{2DD601A2-41F2-40AA-B1E7-C2F9279DA966}" destId="{E8FAB209-F4B7-4AEB-ADD5-DB16C95ECCE4}" srcOrd="1" destOrd="0" presId="urn:microsoft.com/office/officeart/2011/layout/CircleProcess"/>
    <dgm:cxn modelId="{0D906D10-27F6-4482-A75C-1AC52BC0D4CA}" srcId="{61690D55-5C24-4329-8D79-F19DBBC741E7}" destId="{79D926CF-910F-4B45-8669-108B45934C6C}" srcOrd="0" destOrd="0" parTransId="{4F7DA49A-E1C4-42DA-A36F-FC139DF38AB5}" sibTransId="{035DEE38-B1E8-4CBA-B59B-ED398A3315D7}"/>
    <dgm:cxn modelId="{E80BA708-B6D9-40A2-893D-4C04E02D6463}" type="presOf" srcId="{79D926CF-910F-4B45-8669-108B45934C6C}" destId="{2A153520-420A-4152-959C-4F753612B333}" srcOrd="0" destOrd="0" presId="urn:microsoft.com/office/officeart/2011/layout/CircleProcess"/>
    <dgm:cxn modelId="{58357E70-CF40-4059-A8BC-AF1FD6BC2B7A}" type="presOf" srcId="{61690D55-5C24-4329-8D79-F19DBBC741E7}" destId="{EEA6246C-96B3-4E71-B1A0-F281FF2213AF}" srcOrd="0" destOrd="0" presId="urn:microsoft.com/office/officeart/2011/layout/CircleProcess"/>
    <dgm:cxn modelId="{5FCC9A8A-495E-4ADB-8281-7B7C398E7BE0}" type="presOf" srcId="{F843816E-56D5-44E6-96D8-9EC900F42F89}" destId="{1188B7A1-45DC-4144-9654-CE98EDCD971E}" srcOrd="0" destOrd="0" presId="urn:microsoft.com/office/officeart/2011/layout/CircleProcess"/>
    <dgm:cxn modelId="{CA2BD983-33F5-4D57-AE2D-004848A1B936}" srcId="{61690D55-5C24-4329-8D79-F19DBBC741E7}" destId="{2DD601A2-41F2-40AA-B1E7-C2F9279DA966}" srcOrd="1" destOrd="0" parTransId="{9C73525D-C3BB-4DDE-A308-D807A3479DCE}" sibTransId="{13A38026-93E1-42A2-8AB4-875AA92077D6}"/>
    <dgm:cxn modelId="{C5AE5054-66E3-4150-8945-D552D46225FA}" type="presOf" srcId="{9F5EA4CA-F6AA-47EA-BD87-5026407E711E}" destId="{2A23D311-A7B0-441E-A5DA-11F70E68FD91}" srcOrd="1" destOrd="0" presId="urn:microsoft.com/office/officeart/2011/layout/CircleProcess"/>
    <dgm:cxn modelId="{C3C827E3-B0E6-4F71-A2CE-56DDB32403F0}" type="presOf" srcId="{9F5EA4CA-F6AA-47EA-BD87-5026407E711E}" destId="{7159EA50-8BE6-40FB-9499-42DC9EE72F5B}" srcOrd="0" destOrd="0" presId="urn:microsoft.com/office/officeart/2011/layout/CircleProcess"/>
    <dgm:cxn modelId="{2A0A763A-2073-4B54-AEAA-0B5B40546ACD}" srcId="{61690D55-5C24-4329-8D79-F19DBBC741E7}" destId="{F843816E-56D5-44E6-96D8-9EC900F42F89}" srcOrd="3" destOrd="0" parTransId="{BB45F028-6395-4BC1-8B46-8A827E981AD7}" sibTransId="{827307A1-A027-44BC-99EC-754E46BA4B78}"/>
    <dgm:cxn modelId="{65B8257D-7E65-414B-B384-10D3F75950C0}" type="presParOf" srcId="{EEA6246C-96B3-4E71-B1A0-F281FF2213AF}" destId="{CA069004-C2F2-4097-A62B-766F0F7F33C2}" srcOrd="0" destOrd="0" presId="urn:microsoft.com/office/officeart/2011/layout/CircleProcess"/>
    <dgm:cxn modelId="{106B027E-BDCE-4F56-B9BC-F34DFC452F26}" type="presParOf" srcId="{CA069004-C2F2-4097-A62B-766F0F7F33C2}" destId="{191BBF32-3EDB-4FF4-9B5B-F83E4C5A1F6D}" srcOrd="0" destOrd="0" presId="urn:microsoft.com/office/officeart/2011/layout/CircleProcess"/>
    <dgm:cxn modelId="{4B4435C7-D5AF-45C6-B62B-6213C7B09CC1}" type="presParOf" srcId="{EEA6246C-96B3-4E71-B1A0-F281FF2213AF}" destId="{98442866-3652-40B5-B646-F29A47B4241A}" srcOrd="1" destOrd="0" presId="urn:microsoft.com/office/officeart/2011/layout/CircleProcess"/>
    <dgm:cxn modelId="{EB98C021-94DD-4BC7-B909-7562194786F1}" type="presParOf" srcId="{98442866-3652-40B5-B646-F29A47B4241A}" destId="{1188B7A1-45DC-4144-9654-CE98EDCD971E}" srcOrd="0" destOrd="0" presId="urn:microsoft.com/office/officeart/2011/layout/CircleProcess"/>
    <dgm:cxn modelId="{70CC25F4-2EC0-4922-A57A-BEFD2B986023}" type="presParOf" srcId="{EEA6246C-96B3-4E71-B1A0-F281FF2213AF}" destId="{89BC3BA3-8263-4358-87E1-7077A85CDF16}" srcOrd="2" destOrd="0" presId="urn:microsoft.com/office/officeart/2011/layout/CircleProcess"/>
    <dgm:cxn modelId="{7C9EABBB-EC4E-4E15-9E64-70469EB75EBC}" type="presParOf" srcId="{EEA6246C-96B3-4E71-B1A0-F281FF2213AF}" destId="{D748C515-19B8-4125-BEE1-B39A127906CB}" srcOrd="3" destOrd="0" presId="urn:microsoft.com/office/officeart/2011/layout/CircleProcess"/>
    <dgm:cxn modelId="{03C56611-FA50-4478-99F3-74C3BFE3701F}" type="presParOf" srcId="{D748C515-19B8-4125-BEE1-B39A127906CB}" destId="{997F3E10-BA33-4C0A-869D-6F92E0487D9F}" srcOrd="0" destOrd="0" presId="urn:microsoft.com/office/officeart/2011/layout/CircleProcess"/>
    <dgm:cxn modelId="{B02EEF2B-66B8-48B9-AFDA-66CD952CED55}" type="presParOf" srcId="{EEA6246C-96B3-4E71-B1A0-F281FF2213AF}" destId="{764C7FB2-7A82-496A-AB45-2AF2D6E2B109}" srcOrd="4" destOrd="0" presId="urn:microsoft.com/office/officeart/2011/layout/CircleProcess"/>
    <dgm:cxn modelId="{00BF096D-D795-4920-9C79-F1515D2B6A32}" type="presParOf" srcId="{764C7FB2-7A82-496A-AB45-2AF2D6E2B109}" destId="{7159EA50-8BE6-40FB-9499-42DC9EE72F5B}" srcOrd="0" destOrd="0" presId="urn:microsoft.com/office/officeart/2011/layout/CircleProcess"/>
    <dgm:cxn modelId="{E218FE90-F53A-4B5B-8B07-975E4F2AB0E7}" type="presParOf" srcId="{EEA6246C-96B3-4E71-B1A0-F281FF2213AF}" destId="{2A23D311-A7B0-441E-A5DA-11F70E68FD91}" srcOrd="5" destOrd="0" presId="urn:microsoft.com/office/officeart/2011/layout/CircleProcess"/>
    <dgm:cxn modelId="{1755579D-8B6C-4629-B253-ED5C78243914}" type="presParOf" srcId="{EEA6246C-96B3-4E71-B1A0-F281FF2213AF}" destId="{4D9BED2F-8FAF-4EBF-9336-51A4AB411A53}" srcOrd="6" destOrd="0" presId="urn:microsoft.com/office/officeart/2011/layout/CircleProcess"/>
    <dgm:cxn modelId="{B4976A76-100A-4C31-87B0-2C337420345D}" type="presParOf" srcId="{4D9BED2F-8FAF-4EBF-9336-51A4AB411A53}" destId="{84C435F1-709F-49BE-9C55-5D37DC521602}" srcOrd="0" destOrd="0" presId="urn:microsoft.com/office/officeart/2011/layout/CircleProcess"/>
    <dgm:cxn modelId="{B40A1D7C-C8FB-4941-A235-20B85C8B2C72}" type="presParOf" srcId="{EEA6246C-96B3-4E71-B1A0-F281FF2213AF}" destId="{22CBBED0-70E1-4CE2-BD95-1562096BD666}" srcOrd="7" destOrd="0" presId="urn:microsoft.com/office/officeart/2011/layout/CircleProcess"/>
    <dgm:cxn modelId="{99189CCE-A755-4F3F-AAAE-2F113781197C}" type="presParOf" srcId="{22CBBED0-70E1-4CE2-BD95-1562096BD666}" destId="{572F9E6F-2E14-432D-898E-36639141AD67}" srcOrd="0" destOrd="0" presId="urn:microsoft.com/office/officeart/2011/layout/CircleProcess"/>
    <dgm:cxn modelId="{21FD0DEE-527C-4208-B774-39CDF2F29082}" type="presParOf" srcId="{EEA6246C-96B3-4E71-B1A0-F281FF2213AF}" destId="{E8FAB209-F4B7-4AEB-ADD5-DB16C95ECCE4}" srcOrd="8" destOrd="0" presId="urn:microsoft.com/office/officeart/2011/layout/CircleProcess"/>
    <dgm:cxn modelId="{3CAD1657-C76B-47DE-AF58-C677972F5D29}" type="presParOf" srcId="{EEA6246C-96B3-4E71-B1A0-F281FF2213AF}" destId="{26F47462-C6E8-417D-A23F-181AE52CF84B}" srcOrd="9" destOrd="0" presId="urn:microsoft.com/office/officeart/2011/layout/CircleProcess"/>
    <dgm:cxn modelId="{A016BCA1-D416-4B19-858A-4C0C7D28F12B}" type="presParOf" srcId="{26F47462-C6E8-417D-A23F-181AE52CF84B}" destId="{27E54CE1-C5AB-4575-A7AA-A422776E7E5E}" srcOrd="0" destOrd="0" presId="urn:microsoft.com/office/officeart/2011/layout/CircleProcess"/>
    <dgm:cxn modelId="{F0FACEC9-2D5B-414E-9592-283E28FE8A9C}" type="presParOf" srcId="{EEA6246C-96B3-4E71-B1A0-F281FF2213AF}" destId="{31B70FAD-DD24-4C5A-A596-5378E2376B3B}" srcOrd="10" destOrd="0" presId="urn:microsoft.com/office/officeart/2011/layout/CircleProcess"/>
    <dgm:cxn modelId="{EB18C5AB-3ECD-42F6-A82F-42760457FCDC}" type="presParOf" srcId="{31B70FAD-DD24-4C5A-A596-5378E2376B3B}" destId="{2A153520-420A-4152-959C-4F753612B333}" srcOrd="0" destOrd="0" presId="urn:microsoft.com/office/officeart/2011/layout/CircleProcess"/>
    <dgm:cxn modelId="{A1B35A9D-FFFF-4CF0-AB06-487C488D4740}" type="presParOf" srcId="{EEA6246C-96B3-4E71-B1A0-F281FF2213AF}" destId="{72077156-7FB9-453D-B138-66BBF941BE46}" srcOrd="11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7D3C0F-CBD5-4779-B667-534678AAB1C8}" type="doc">
      <dgm:prSet loTypeId="urn:microsoft.com/office/officeart/2005/8/layout/hierarchy3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3D923355-E82C-4802-9C14-47EB6B7A1C2F}">
      <dgm:prSet phldrT="[Texto]" custT="1"/>
      <dgm:spPr/>
      <dgm:t>
        <a:bodyPr/>
        <a:lstStyle/>
        <a:p>
          <a:r>
            <a:rPr lang="es-MX" sz="3200" b="1" dirty="0" smtClean="0">
              <a:solidFill>
                <a:schemeClr val="accent3">
                  <a:lumMod val="25000"/>
                </a:schemeClr>
              </a:solidFill>
              <a:latin typeface="Gabriola" pitchFamily="82" charset="0"/>
            </a:rPr>
            <a:t>PLANEACIÓN</a:t>
          </a:r>
          <a:endParaRPr lang="es-MX" sz="3200" dirty="0">
            <a:solidFill>
              <a:schemeClr val="accent3">
                <a:lumMod val="25000"/>
              </a:schemeClr>
            </a:solidFill>
          </a:endParaRPr>
        </a:p>
      </dgm:t>
    </dgm:pt>
    <dgm:pt modelId="{2C66B8E4-9BB6-44A5-95F6-8A15BE8FA020}" type="parTrans" cxnId="{3B1BE005-5FB7-4BAA-8263-F38D996BDF48}">
      <dgm:prSet/>
      <dgm:spPr/>
      <dgm:t>
        <a:bodyPr/>
        <a:lstStyle/>
        <a:p>
          <a:endParaRPr lang="es-MX"/>
        </a:p>
      </dgm:t>
    </dgm:pt>
    <dgm:pt modelId="{BD095AAC-5229-4F31-A173-4D9358453189}" type="sibTrans" cxnId="{3B1BE005-5FB7-4BAA-8263-F38D996BDF48}">
      <dgm:prSet/>
      <dgm:spPr/>
      <dgm:t>
        <a:bodyPr/>
        <a:lstStyle/>
        <a:p>
          <a:endParaRPr lang="es-MX"/>
        </a:p>
      </dgm:t>
    </dgm:pt>
    <dgm:pt modelId="{1FEC67E8-B049-47DB-BBE9-49B21088B6CB}">
      <dgm:prSet phldrT="[Texto]" custT="1"/>
      <dgm:spPr/>
      <dgm:t>
        <a:bodyPr/>
        <a:lstStyle/>
        <a:p>
          <a:r>
            <a:rPr lang="es-MX" sz="1400" b="0" i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Trazar un plan.</a:t>
          </a:r>
        </a:p>
        <a:p>
          <a:r>
            <a:rPr lang="es-MX" sz="1400" b="0" i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Implica tener objetivo (s) a cumplir, junto con las  acciones requeridas para que este objetivo pueda ser alcanzado</a:t>
          </a:r>
          <a:r>
            <a:rPr lang="es-MX" sz="1400" b="0" i="0" dirty="0" smtClean="0">
              <a:latin typeface="Aparajita" pitchFamily="34" charset="0"/>
              <a:cs typeface="Aparajita" pitchFamily="34" charset="0"/>
            </a:rPr>
            <a:t>. </a:t>
          </a:r>
          <a:endParaRPr lang="es-MX" sz="1400" dirty="0">
            <a:latin typeface="Aparajita" pitchFamily="34" charset="0"/>
            <a:cs typeface="Aparajita" pitchFamily="34" charset="0"/>
          </a:endParaRPr>
        </a:p>
      </dgm:t>
    </dgm:pt>
    <dgm:pt modelId="{A86E16BD-6238-479E-BABA-AE720B265E02}" type="parTrans" cxnId="{51E05E5A-322D-4012-A3E6-F6C5292FEE7A}">
      <dgm:prSet/>
      <dgm:spPr/>
      <dgm:t>
        <a:bodyPr/>
        <a:lstStyle/>
        <a:p>
          <a:endParaRPr lang="es-MX"/>
        </a:p>
      </dgm:t>
    </dgm:pt>
    <dgm:pt modelId="{7829D3D4-CCA6-4C4A-8AE7-7553C9F84557}" type="sibTrans" cxnId="{51E05E5A-322D-4012-A3E6-F6C5292FEE7A}">
      <dgm:prSet/>
      <dgm:spPr/>
      <dgm:t>
        <a:bodyPr/>
        <a:lstStyle/>
        <a:p>
          <a:endParaRPr lang="es-MX"/>
        </a:p>
      </dgm:t>
    </dgm:pt>
    <dgm:pt modelId="{7E715A14-639E-4E16-9AF7-EAB796A6FF02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b="0" i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Como un proceso de toma de decisiones la planeación está formada por varias etapas:</a:t>
          </a:r>
          <a:endParaRPr lang="es-MX" sz="1400" dirty="0" smtClean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  <a:p>
          <a:pPr marL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es-MX" sz="14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Identificar el problema</a:t>
          </a:r>
        </a:p>
        <a:p>
          <a:pPr marL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es-MX" sz="14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Desarrollo de alternativas</a:t>
          </a:r>
        </a:p>
        <a:p>
          <a:pPr marL="0" indent="0" defTabSz="914400">
            <a:lnSpc>
              <a:spcPct val="100000"/>
            </a:lnSpc>
            <a:spcBef>
              <a:spcPts val="0"/>
            </a:spcBef>
            <a:spcAft>
              <a:spcPts val="0"/>
            </a:spcAft>
            <a:buNone/>
          </a:pPr>
          <a:r>
            <a:rPr lang="es-MX" sz="14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Ejecución del plan</a:t>
          </a:r>
          <a:endParaRPr lang="es-MX" sz="1400" dirty="0">
            <a:solidFill>
              <a:schemeClr val="accent6">
                <a:lumMod val="50000"/>
              </a:schemeClr>
            </a:solidFill>
          </a:endParaRPr>
        </a:p>
      </dgm:t>
    </dgm:pt>
    <dgm:pt modelId="{2CD3C958-0B37-4A83-A718-78D471AE409D}" type="parTrans" cxnId="{17AD29E0-1620-4383-A730-021D966787A0}">
      <dgm:prSet/>
      <dgm:spPr/>
      <dgm:t>
        <a:bodyPr/>
        <a:lstStyle/>
        <a:p>
          <a:endParaRPr lang="es-MX"/>
        </a:p>
      </dgm:t>
    </dgm:pt>
    <dgm:pt modelId="{EB23BCFB-4DF9-48F2-88C3-837417981D08}" type="sibTrans" cxnId="{17AD29E0-1620-4383-A730-021D966787A0}">
      <dgm:prSet/>
      <dgm:spPr/>
      <dgm:t>
        <a:bodyPr/>
        <a:lstStyle/>
        <a:p>
          <a:endParaRPr lang="es-MX"/>
        </a:p>
      </dgm:t>
    </dgm:pt>
    <dgm:pt modelId="{619B4AB5-6B3D-4DC1-B810-1BBC26D49BF9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b="1" dirty="0" smtClean="0">
              <a:solidFill>
                <a:schemeClr val="accent3">
                  <a:lumMod val="25000"/>
                </a:schemeClr>
              </a:solidFill>
              <a:latin typeface="Gabriola" pitchFamily="82" charset="0"/>
            </a:rPr>
            <a:t>PLANIFICACIÓN</a:t>
          </a:r>
        </a:p>
        <a:p>
          <a:pPr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dirty="0"/>
        </a:p>
      </dgm:t>
    </dgm:pt>
    <dgm:pt modelId="{16EC2E31-FD26-4963-96D7-29657682BEA5}" type="parTrans" cxnId="{C928D109-6C2D-45CB-9921-AF383EDCA039}">
      <dgm:prSet/>
      <dgm:spPr/>
      <dgm:t>
        <a:bodyPr/>
        <a:lstStyle/>
        <a:p>
          <a:endParaRPr lang="es-MX"/>
        </a:p>
      </dgm:t>
    </dgm:pt>
    <dgm:pt modelId="{D8A98B53-58AC-4BF7-B0A2-7C7F59738027}" type="sibTrans" cxnId="{C928D109-6C2D-45CB-9921-AF383EDCA039}">
      <dgm:prSet/>
      <dgm:spPr/>
      <dgm:t>
        <a:bodyPr/>
        <a:lstStyle/>
        <a:p>
          <a:endParaRPr lang="es-MX"/>
        </a:p>
      </dgm:t>
    </dgm:pt>
    <dgm:pt modelId="{56BC94E7-6E0A-4C04-820C-3F4BF6649D37}">
      <dgm:prSet phldrT="[Texto]" custT="1"/>
      <dgm:spPr/>
      <dgm:t>
        <a:bodyPr/>
        <a:lstStyle/>
        <a:p>
          <a:r>
            <a:rPr lang="es-MX" sz="1400" b="0" i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Proceso de toma de decisiones,, de previsión (anticipación), visualización (representación del futuro deseado) y de predeterminación (tomar acciones para lograr el concepto de adivinar el futuro).</a:t>
          </a:r>
          <a:endParaRPr lang="es-MX" sz="14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FEF6AA96-A268-4499-83B4-C16998797839}" type="parTrans" cxnId="{C0F3995C-5A80-4CCD-A725-61C02AB86993}">
      <dgm:prSet/>
      <dgm:spPr/>
      <dgm:t>
        <a:bodyPr/>
        <a:lstStyle/>
        <a:p>
          <a:endParaRPr lang="es-MX"/>
        </a:p>
      </dgm:t>
    </dgm:pt>
    <dgm:pt modelId="{2253AC07-014E-4C48-96F7-3CD59C9DF27D}" type="sibTrans" cxnId="{C0F3995C-5A80-4CCD-A725-61C02AB86993}">
      <dgm:prSet/>
      <dgm:spPr/>
      <dgm:t>
        <a:bodyPr/>
        <a:lstStyle/>
        <a:p>
          <a:endParaRPr lang="es-MX"/>
        </a:p>
      </dgm:t>
    </dgm:pt>
    <dgm:pt modelId="{F96FED22-5C64-4AE8-AAAF-2E76764C1059}">
      <dgm:prSet phldrT="[Texto]" custT="1"/>
      <dgm:spPr/>
      <dgm:t>
        <a:bodyPr/>
        <a:lstStyle/>
        <a:p>
          <a:r>
            <a:rPr lang="es-MX" sz="1100" b="0" i="0" dirty="0" smtClean="0">
              <a:solidFill>
                <a:schemeClr val="accent6">
                  <a:lumMod val="50000"/>
                </a:schemeClr>
              </a:solidFill>
            </a:rPr>
            <a:t>Se trata de construir un futuro deseado, no de adivinarlo</a:t>
          </a:r>
          <a:r>
            <a:rPr lang="es-MX" sz="1900" b="0" i="0" dirty="0" smtClean="0">
              <a:solidFill>
                <a:schemeClr val="accent6">
                  <a:lumMod val="50000"/>
                </a:schemeClr>
              </a:solidFill>
            </a:rPr>
            <a:t>.</a:t>
          </a:r>
          <a:endParaRPr lang="es-MX" sz="1900" dirty="0">
            <a:solidFill>
              <a:schemeClr val="accent6">
                <a:lumMod val="50000"/>
              </a:schemeClr>
            </a:solidFill>
          </a:endParaRPr>
        </a:p>
      </dgm:t>
    </dgm:pt>
    <dgm:pt modelId="{D4B82D3B-140A-48CB-9339-3AB74E295108}" type="parTrans" cxnId="{D9A4C694-2BA3-473A-A36D-D57B5E2A9653}">
      <dgm:prSet/>
      <dgm:spPr/>
      <dgm:t>
        <a:bodyPr/>
        <a:lstStyle/>
        <a:p>
          <a:endParaRPr lang="es-MX"/>
        </a:p>
      </dgm:t>
    </dgm:pt>
    <dgm:pt modelId="{917F993A-9DBF-4D75-BEC0-696D4C3F72CD}" type="sibTrans" cxnId="{D9A4C694-2BA3-473A-A36D-D57B5E2A9653}">
      <dgm:prSet/>
      <dgm:spPr/>
      <dgm:t>
        <a:bodyPr/>
        <a:lstStyle/>
        <a:p>
          <a:endParaRPr lang="es-MX"/>
        </a:p>
      </dgm:t>
    </dgm:pt>
    <dgm:pt modelId="{5F3914DE-019A-4476-A809-A39C2DBD88BA}">
      <dgm:prSet/>
      <dgm:spPr/>
      <dgm:t>
        <a:bodyPr/>
        <a:lstStyle/>
        <a:p>
          <a:endParaRPr lang="es-MX"/>
        </a:p>
      </dgm:t>
    </dgm:pt>
    <dgm:pt modelId="{A7341FAD-949B-4529-A6C8-419085B697D8}" type="parTrans" cxnId="{1FCBA4CA-A1B2-4311-9CCD-46E55E1CF90E}">
      <dgm:prSet/>
      <dgm:spPr/>
      <dgm:t>
        <a:bodyPr/>
        <a:lstStyle/>
        <a:p>
          <a:endParaRPr lang="es-MX"/>
        </a:p>
      </dgm:t>
    </dgm:pt>
    <dgm:pt modelId="{180FFE6B-0AC6-4198-820A-2E133AD8ED10}" type="sibTrans" cxnId="{1FCBA4CA-A1B2-4311-9CCD-46E55E1CF90E}">
      <dgm:prSet/>
      <dgm:spPr/>
      <dgm:t>
        <a:bodyPr/>
        <a:lstStyle/>
        <a:p>
          <a:endParaRPr lang="es-MX"/>
        </a:p>
      </dgm:t>
    </dgm:pt>
    <dgm:pt modelId="{E72F0D85-4617-4149-AEAD-8A7CE04945C0}">
      <dgm:prSet/>
      <dgm:spPr/>
      <dgm:t>
        <a:bodyPr/>
        <a:lstStyle/>
        <a:p>
          <a:endParaRPr lang="es-MX"/>
        </a:p>
      </dgm:t>
    </dgm:pt>
    <dgm:pt modelId="{DA97C1E5-C968-4A68-9B13-5FBAB9DCADF2}" type="parTrans" cxnId="{33D40E97-0973-44CC-92BA-54625F563C70}">
      <dgm:prSet/>
      <dgm:spPr/>
      <dgm:t>
        <a:bodyPr/>
        <a:lstStyle/>
        <a:p>
          <a:endParaRPr lang="es-MX"/>
        </a:p>
      </dgm:t>
    </dgm:pt>
    <dgm:pt modelId="{B013BF62-4029-4A94-B7CB-C2B2C7F81C8B}" type="sibTrans" cxnId="{33D40E97-0973-44CC-92BA-54625F563C70}">
      <dgm:prSet/>
      <dgm:spPr/>
      <dgm:t>
        <a:bodyPr/>
        <a:lstStyle/>
        <a:p>
          <a:endParaRPr lang="es-MX"/>
        </a:p>
      </dgm:t>
    </dgm:pt>
    <dgm:pt modelId="{7CDB20AE-2497-4818-AC3A-5F2EA3E1B541}" type="pres">
      <dgm:prSet presAssocID="{AE7D3C0F-CBD5-4779-B667-534678AAB1C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CB3F711-3474-460C-861F-CD2C13D88FF8}" type="pres">
      <dgm:prSet presAssocID="{3D923355-E82C-4802-9C14-47EB6B7A1C2F}" presName="root" presStyleCnt="0"/>
      <dgm:spPr/>
    </dgm:pt>
    <dgm:pt modelId="{3D1D2427-FC2C-4BB1-AFDA-9B7625A174D3}" type="pres">
      <dgm:prSet presAssocID="{3D923355-E82C-4802-9C14-47EB6B7A1C2F}" presName="rootComposite" presStyleCnt="0"/>
      <dgm:spPr/>
    </dgm:pt>
    <dgm:pt modelId="{A6DCD3ED-3E6B-4BF8-90ED-EB94FD2EC1CF}" type="pres">
      <dgm:prSet presAssocID="{3D923355-E82C-4802-9C14-47EB6B7A1C2F}" presName="rootText" presStyleLbl="node1" presStyleIdx="0" presStyleCnt="2" custScaleX="148447" custScaleY="37758"/>
      <dgm:spPr/>
    </dgm:pt>
    <dgm:pt modelId="{54482399-17C7-4808-915D-D641F7D88843}" type="pres">
      <dgm:prSet presAssocID="{3D923355-E82C-4802-9C14-47EB6B7A1C2F}" presName="rootConnector" presStyleLbl="node1" presStyleIdx="0" presStyleCnt="2"/>
      <dgm:spPr/>
    </dgm:pt>
    <dgm:pt modelId="{D75F0C88-420D-43E3-AD2B-BE220ACFEFBE}" type="pres">
      <dgm:prSet presAssocID="{3D923355-E82C-4802-9C14-47EB6B7A1C2F}" presName="childShape" presStyleCnt="0"/>
      <dgm:spPr/>
    </dgm:pt>
    <dgm:pt modelId="{4A55C3E9-405C-4C49-95F6-F7465AB34027}" type="pres">
      <dgm:prSet presAssocID="{A86E16BD-6238-479E-BABA-AE720B265E02}" presName="Name13" presStyleLbl="parChTrans1D2" presStyleIdx="0" presStyleCnt="6"/>
      <dgm:spPr/>
    </dgm:pt>
    <dgm:pt modelId="{9252091E-1E49-48FB-A40C-AC33BD7050EA}" type="pres">
      <dgm:prSet presAssocID="{1FEC67E8-B049-47DB-BBE9-49B21088B6CB}" presName="childText" presStyleLbl="bgAcc1" presStyleIdx="0" presStyleCnt="6" custScaleX="116153" custScaleY="65346" custLinFactNeighborX="518" custLinFactNeighborY="-1263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EF240F-AFAB-4A21-B84D-7C081184AFE2}" type="pres">
      <dgm:prSet presAssocID="{2CD3C958-0B37-4A83-A718-78D471AE409D}" presName="Name13" presStyleLbl="parChTrans1D2" presStyleIdx="1" presStyleCnt="6"/>
      <dgm:spPr/>
    </dgm:pt>
    <dgm:pt modelId="{0B611C6C-63ED-46F6-AC70-ADF72F93C138}" type="pres">
      <dgm:prSet presAssocID="{7E715A14-639E-4E16-9AF7-EAB796A6FF02}" presName="childText" presStyleLbl="bgAcc1" presStyleIdx="1" presStyleCnt="6" custScaleX="124093" custScaleY="98655" custLinFactNeighborX="85" custLinFactNeighborY="-260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E31B152-A501-4975-9475-F0F3E8711E27}" type="pres">
      <dgm:prSet presAssocID="{A7341FAD-949B-4529-A6C8-419085B697D8}" presName="Name13" presStyleLbl="parChTrans1D2" presStyleIdx="2" presStyleCnt="6"/>
      <dgm:spPr/>
    </dgm:pt>
    <dgm:pt modelId="{4B8DE8CE-0F63-4093-B451-AC55F947EB28}" type="pres">
      <dgm:prSet presAssocID="{5F3914DE-019A-4476-A809-A39C2DBD88BA}" presName="childText" presStyleLbl="bgAcc1" presStyleIdx="2" presStyleCnt="6" custScaleX="134198" custScaleY="128704" custLinFactNeighborX="85" custLinFactNeighborY="-39412">
        <dgm:presLayoutVars>
          <dgm:bulletEnabled val="1"/>
        </dgm:presLayoutVars>
      </dgm:prSet>
      <dgm:spPr/>
    </dgm:pt>
    <dgm:pt modelId="{310AC04A-96FA-4DBD-936A-C9858E9D4C3F}" type="pres">
      <dgm:prSet presAssocID="{619B4AB5-6B3D-4DC1-B810-1BBC26D49BF9}" presName="root" presStyleCnt="0"/>
      <dgm:spPr/>
    </dgm:pt>
    <dgm:pt modelId="{40567DDE-5A0B-4D40-8D8E-7446ED35B5BE}" type="pres">
      <dgm:prSet presAssocID="{619B4AB5-6B3D-4DC1-B810-1BBC26D49BF9}" presName="rootComposite" presStyleCnt="0"/>
      <dgm:spPr/>
    </dgm:pt>
    <dgm:pt modelId="{F7044849-303F-4C1E-B993-B44D979EAAC0}" type="pres">
      <dgm:prSet presAssocID="{619B4AB5-6B3D-4DC1-B810-1BBC26D49BF9}" presName="rootText" presStyleLbl="node1" presStyleIdx="1" presStyleCnt="2" custScaleX="150225" custScaleY="43028"/>
      <dgm:spPr/>
      <dgm:t>
        <a:bodyPr/>
        <a:lstStyle/>
        <a:p>
          <a:endParaRPr lang="es-MX"/>
        </a:p>
      </dgm:t>
    </dgm:pt>
    <dgm:pt modelId="{8D817540-502D-41C4-82B7-78DB032C369F}" type="pres">
      <dgm:prSet presAssocID="{619B4AB5-6B3D-4DC1-B810-1BBC26D49BF9}" presName="rootConnector" presStyleLbl="node1" presStyleIdx="1" presStyleCnt="2"/>
      <dgm:spPr/>
    </dgm:pt>
    <dgm:pt modelId="{CA24117F-28BA-43D5-89B7-0ACF2ADC2F03}" type="pres">
      <dgm:prSet presAssocID="{619B4AB5-6B3D-4DC1-B810-1BBC26D49BF9}" presName="childShape" presStyleCnt="0"/>
      <dgm:spPr/>
    </dgm:pt>
    <dgm:pt modelId="{7B0A0474-37C0-4DA7-833C-736357E5CAC1}" type="pres">
      <dgm:prSet presAssocID="{FEF6AA96-A268-4499-83B4-C16998797839}" presName="Name13" presStyleLbl="parChTrans1D2" presStyleIdx="3" presStyleCnt="6"/>
      <dgm:spPr/>
    </dgm:pt>
    <dgm:pt modelId="{812B8967-2868-4C6C-9724-085FED44E816}" type="pres">
      <dgm:prSet presAssocID="{56BC94E7-6E0A-4C04-820C-3F4BF6649D37}" presName="childText" presStyleLbl="bgAcc1" presStyleIdx="3" presStyleCnt="6" custScaleX="1141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83BAB7-0319-4C88-BED0-0EA28B9914CA}" type="pres">
      <dgm:prSet presAssocID="{DA97C1E5-C968-4A68-9B13-5FBAB9DCADF2}" presName="Name13" presStyleLbl="parChTrans1D2" presStyleIdx="4" presStyleCnt="6"/>
      <dgm:spPr/>
    </dgm:pt>
    <dgm:pt modelId="{F1922D01-CC37-4245-8230-F5CC7E50CCF5}" type="pres">
      <dgm:prSet presAssocID="{E72F0D85-4617-4149-AEAD-8A7CE04945C0}" presName="childText" presStyleLbl="bgAcc1" presStyleIdx="4" presStyleCnt="6" custScaleX="128294" custScaleY="74723">
        <dgm:presLayoutVars>
          <dgm:bulletEnabled val="1"/>
        </dgm:presLayoutVars>
      </dgm:prSet>
      <dgm:spPr/>
    </dgm:pt>
    <dgm:pt modelId="{10DB9C8F-4B85-4E31-8045-A665064932FD}" type="pres">
      <dgm:prSet presAssocID="{D4B82D3B-140A-48CB-9339-3AB74E295108}" presName="Name13" presStyleLbl="parChTrans1D2" presStyleIdx="5" presStyleCnt="6"/>
      <dgm:spPr/>
    </dgm:pt>
    <dgm:pt modelId="{D3D7F235-BE9E-44B3-9A89-4B5E97C032D9}" type="pres">
      <dgm:prSet presAssocID="{F96FED22-5C64-4AE8-AAAF-2E76764C1059}" presName="childText" presStyleLbl="bgAcc1" presStyleIdx="5" presStyleCnt="6" custScaleX="159284" custScaleY="386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B0B470C9-5878-4F7E-997A-BDD8BFB5B9B4}" type="presOf" srcId="{A86E16BD-6238-479E-BABA-AE720B265E02}" destId="{4A55C3E9-405C-4C49-95F6-F7465AB34027}" srcOrd="0" destOrd="0" presId="urn:microsoft.com/office/officeart/2005/8/layout/hierarchy3"/>
    <dgm:cxn modelId="{DE1E7148-7857-418D-AE15-ADE3C9D73D7F}" type="presOf" srcId="{619B4AB5-6B3D-4DC1-B810-1BBC26D49BF9}" destId="{F7044849-303F-4C1E-B993-B44D979EAAC0}" srcOrd="0" destOrd="0" presId="urn:microsoft.com/office/officeart/2005/8/layout/hierarchy3"/>
    <dgm:cxn modelId="{C0F3995C-5A80-4CCD-A725-61C02AB86993}" srcId="{619B4AB5-6B3D-4DC1-B810-1BBC26D49BF9}" destId="{56BC94E7-6E0A-4C04-820C-3F4BF6649D37}" srcOrd="0" destOrd="0" parTransId="{FEF6AA96-A268-4499-83B4-C16998797839}" sibTransId="{2253AC07-014E-4C48-96F7-3CD59C9DF27D}"/>
    <dgm:cxn modelId="{3B1BE005-5FB7-4BAA-8263-F38D996BDF48}" srcId="{AE7D3C0F-CBD5-4779-B667-534678AAB1C8}" destId="{3D923355-E82C-4802-9C14-47EB6B7A1C2F}" srcOrd="0" destOrd="0" parTransId="{2C66B8E4-9BB6-44A5-95F6-8A15BE8FA020}" sibTransId="{BD095AAC-5229-4F31-A173-4D9358453189}"/>
    <dgm:cxn modelId="{1FCBA4CA-A1B2-4311-9CCD-46E55E1CF90E}" srcId="{3D923355-E82C-4802-9C14-47EB6B7A1C2F}" destId="{5F3914DE-019A-4476-A809-A39C2DBD88BA}" srcOrd="2" destOrd="0" parTransId="{A7341FAD-949B-4529-A6C8-419085B697D8}" sibTransId="{180FFE6B-0AC6-4198-820A-2E133AD8ED10}"/>
    <dgm:cxn modelId="{17AD29E0-1620-4383-A730-021D966787A0}" srcId="{3D923355-E82C-4802-9C14-47EB6B7A1C2F}" destId="{7E715A14-639E-4E16-9AF7-EAB796A6FF02}" srcOrd="1" destOrd="0" parTransId="{2CD3C958-0B37-4A83-A718-78D471AE409D}" sibTransId="{EB23BCFB-4DF9-48F2-88C3-837417981D08}"/>
    <dgm:cxn modelId="{B9504D48-4DBD-486A-9245-C24E88861126}" type="presOf" srcId="{F96FED22-5C64-4AE8-AAAF-2E76764C1059}" destId="{D3D7F235-BE9E-44B3-9A89-4B5E97C032D9}" srcOrd="0" destOrd="0" presId="urn:microsoft.com/office/officeart/2005/8/layout/hierarchy3"/>
    <dgm:cxn modelId="{D9A4C694-2BA3-473A-A36D-D57B5E2A9653}" srcId="{619B4AB5-6B3D-4DC1-B810-1BBC26D49BF9}" destId="{F96FED22-5C64-4AE8-AAAF-2E76764C1059}" srcOrd="2" destOrd="0" parTransId="{D4B82D3B-140A-48CB-9339-3AB74E295108}" sibTransId="{917F993A-9DBF-4D75-BEC0-696D4C3F72CD}"/>
    <dgm:cxn modelId="{33D40E97-0973-44CC-92BA-54625F563C70}" srcId="{619B4AB5-6B3D-4DC1-B810-1BBC26D49BF9}" destId="{E72F0D85-4617-4149-AEAD-8A7CE04945C0}" srcOrd="1" destOrd="0" parTransId="{DA97C1E5-C968-4A68-9B13-5FBAB9DCADF2}" sibTransId="{B013BF62-4029-4A94-B7CB-C2B2C7F81C8B}"/>
    <dgm:cxn modelId="{D56A7BEA-4625-4A7F-8EA9-5D3D5EFFBA87}" type="presOf" srcId="{619B4AB5-6B3D-4DC1-B810-1BBC26D49BF9}" destId="{8D817540-502D-41C4-82B7-78DB032C369F}" srcOrd="1" destOrd="0" presId="urn:microsoft.com/office/officeart/2005/8/layout/hierarchy3"/>
    <dgm:cxn modelId="{0D52786C-D7D7-4BC0-B908-5C1A9A9A97E9}" type="presOf" srcId="{AE7D3C0F-CBD5-4779-B667-534678AAB1C8}" destId="{7CDB20AE-2497-4818-AC3A-5F2EA3E1B541}" srcOrd="0" destOrd="0" presId="urn:microsoft.com/office/officeart/2005/8/layout/hierarchy3"/>
    <dgm:cxn modelId="{AD898EE1-70E6-4D3A-9E1A-9F7DF1BE8791}" type="presOf" srcId="{3D923355-E82C-4802-9C14-47EB6B7A1C2F}" destId="{A6DCD3ED-3E6B-4BF8-90ED-EB94FD2EC1CF}" srcOrd="0" destOrd="0" presId="urn:microsoft.com/office/officeart/2005/8/layout/hierarchy3"/>
    <dgm:cxn modelId="{4DC85A6B-8424-4042-9235-12647D5860DF}" type="presOf" srcId="{D4B82D3B-140A-48CB-9339-3AB74E295108}" destId="{10DB9C8F-4B85-4E31-8045-A665064932FD}" srcOrd="0" destOrd="0" presId="urn:microsoft.com/office/officeart/2005/8/layout/hierarchy3"/>
    <dgm:cxn modelId="{50A5C8D4-4313-4AE6-B1DD-71792E30EC22}" type="presOf" srcId="{2CD3C958-0B37-4A83-A718-78D471AE409D}" destId="{5DEF240F-AFAB-4A21-B84D-7C081184AFE2}" srcOrd="0" destOrd="0" presId="urn:microsoft.com/office/officeart/2005/8/layout/hierarchy3"/>
    <dgm:cxn modelId="{54FD2D8A-0611-420B-ABD3-27F29372D5C1}" type="presOf" srcId="{E72F0D85-4617-4149-AEAD-8A7CE04945C0}" destId="{F1922D01-CC37-4245-8230-F5CC7E50CCF5}" srcOrd="0" destOrd="0" presId="urn:microsoft.com/office/officeart/2005/8/layout/hierarchy3"/>
    <dgm:cxn modelId="{DA94D9C8-A85F-44D6-BFE2-71440D443E69}" type="presOf" srcId="{FEF6AA96-A268-4499-83B4-C16998797839}" destId="{7B0A0474-37C0-4DA7-833C-736357E5CAC1}" srcOrd="0" destOrd="0" presId="urn:microsoft.com/office/officeart/2005/8/layout/hierarchy3"/>
    <dgm:cxn modelId="{C928D109-6C2D-45CB-9921-AF383EDCA039}" srcId="{AE7D3C0F-CBD5-4779-B667-534678AAB1C8}" destId="{619B4AB5-6B3D-4DC1-B810-1BBC26D49BF9}" srcOrd="1" destOrd="0" parTransId="{16EC2E31-FD26-4963-96D7-29657682BEA5}" sibTransId="{D8A98B53-58AC-4BF7-B0A2-7C7F59738027}"/>
    <dgm:cxn modelId="{06E00057-9189-4971-807B-6F5040C77A2C}" type="presOf" srcId="{1FEC67E8-B049-47DB-BBE9-49B21088B6CB}" destId="{9252091E-1E49-48FB-A40C-AC33BD7050EA}" srcOrd="0" destOrd="0" presId="urn:microsoft.com/office/officeart/2005/8/layout/hierarchy3"/>
    <dgm:cxn modelId="{7B04B94E-6BDE-40A6-B3B2-5C7735B8570C}" type="presOf" srcId="{DA97C1E5-C968-4A68-9B13-5FBAB9DCADF2}" destId="{6B83BAB7-0319-4C88-BED0-0EA28B9914CA}" srcOrd="0" destOrd="0" presId="urn:microsoft.com/office/officeart/2005/8/layout/hierarchy3"/>
    <dgm:cxn modelId="{62E84CD0-1E31-4E43-BC83-C77DF38826A6}" type="presOf" srcId="{56BC94E7-6E0A-4C04-820C-3F4BF6649D37}" destId="{812B8967-2868-4C6C-9724-085FED44E816}" srcOrd="0" destOrd="0" presId="urn:microsoft.com/office/officeart/2005/8/layout/hierarchy3"/>
    <dgm:cxn modelId="{111AB3F3-8782-4A30-BB35-DE692126FA89}" type="presOf" srcId="{5F3914DE-019A-4476-A809-A39C2DBD88BA}" destId="{4B8DE8CE-0F63-4093-B451-AC55F947EB28}" srcOrd="0" destOrd="0" presId="urn:microsoft.com/office/officeart/2005/8/layout/hierarchy3"/>
    <dgm:cxn modelId="{51E05E5A-322D-4012-A3E6-F6C5292FEE7A}" srcId="{3D923355-E82C-4802-9C14-47EB6B7A1C2F}" destId="{1FEC67E8-B049-47DB-BBE9-49B21088B6CB}" srcOrd="0" destOrd="0" parTransId="{A86E16BD-6238-479E-BABA-AE720B265E02}" sibTransId="{7829D3D4-CCA6-4C4A-8AE7-7553C9F84557}"/>
    <dgm:cxn modelId="{F0E4F847-FA69-4661-8619-A18DB0B98C93}" type="presOf" srcId="{3D923355-E82C-4802-9C14-47EB6B7A1C2F}" destId="{54482399-17C7-4808-915D-D641F7D88843}" srcOrd="1" destOrd="0" presId="urn:microsoft.com/office/officeart/2005/8/layout/hierarchy3"/>
    <dgm:cxn modelId="{BDF606B0-A20A-4B0C-B65B-9D660213F875}" type="presOf" srcId="{A7341FAD-949B-4529-A6C8-419085B697D8}" destId="{6E31B152-A501-4975-9475-F0F3E8711E27}" srcOrd="0" destOrd="0" presId="urn:microsoft.com/office/officeart/2005/8/layout/hierarchy3"/>
    <dgm:cxn modelId="{CC522563-80E8-48DC-A1EA-53A49C760D01}" type="presOf" srcId="{7E715A14-639E-4E16-9AF7-EAB796A6FF02}" destId="{0B611C6C-63ED-46F6-AC70-ADF72F93C138}" srcOrd="0" destOrd="0" presId="urn:microsoft.com/office/officeart/2005/8/layout/hierarchy3"/>
    <dgm:cxn modelId="{A75291FF-A106-4055-940F-27A30E11D361}" type="presParOf" srcId="{7CDB20AE-2497-4818-AC3A-5F2EA3E1B541}" destId="{ACB3F711-3474-460C-861F-CD2C13D88FF8}" srcOrd="0" destOrd="0" presId="urn:microsoft.com/office/officeart/2005/8/layout/hierarchy3"/>
    <dgm:cxn modelId="{3D575E0D-2A9F-4EF2-AC73-C473C27FE190}" type="presParOf" srcId="{ACB3F711-3474-460C-861F-CD2C13D88FF8}" destId="{3D1D2427-FC2C-4BB1-AFDA-9B7625A174D3}" srcOrd="0" destOrd="0" presId="urn:microsoft.com/office/officeart/2005/8/layout/hierarchy3"/>
    <dgm:cxn modelId="{271C7F9B-CB3B-4049-9139-9127B5885FCF}" type="presParOf" srcId="{3D1D2427-FC2C-4BB1-AFDA-9B7625A174D3}" destId="{A6DCD3ED-3E6B-4BF8-90ED-EB94FD2EC1CF}" srcOrd="0" destOrd="0" presId="urn:microsoft.com/office/officeart/2005/8/layout/hierarchy3"/>
    <dgm:cxn modelId="{38928723-93F2-4937-892A-3A0F2A19F6AA}" type="presParOf" srcId="{3D1D2427-FC2C-4BB1-AFDA-9B7625A174D3}" destId="{54482399-17C7-4808-915D-D641F7D88843}" srcOrd="1" destOrd="0" presId="urn:microsoft.com/office/officeart/2005/8/layout/hierarchy3"/>
    <dgm:cxn modelId="{67C067D0-54C3-47CA-B8E0-AFF0AEBF1D4B}" type="presParOf" srcId="{ACB3F711-3474-460C-861F-CD2C13D88FF8}" destId="{D75F0C88-420D-43E3-AD2B-BE220ACFEFBE}" srcOrd="1" destOrd="0" presId="urn:microsoft.com/office/officeart/2005/8/layout/hierarchy3"/>
    <dgm:cxn modelId="{835E0FE9-A85C-4630-8C24-D2554AF3AE5A}" type="presParOf" srcId="{D75F0C88-420D-43E3-AD2B-BE220ACFEFBE}" destId="{4A55C3E9-405C-4C49-95F6-F7465AB34027}" srcOrd="0" destOrd="0" presId="urn:microsoft.com/office/officeart/2005/8/layout/hierarchy3"/>
    <dgm:cxn modelId="{D2EF9478-5890-4394-88A6-19C128F3BC40}" type="presParOf" srcId="{D75F0C88-420D-43E3-AD2B-BE220ACFEFBE}" destId="{9252091E-1E49-48FB-A40C-AC33BD7050EA}" srcOrd="1" destOrd="0" presId="urn:microsoft.com/office/officeart/2005/8/layout/hierarchy3"/>
    <dgm:cxn modelId="{E56BEA73-A8D2-43C1-B4C1-F0564987AE33}" type="presParOf" srcId="{D75F0C88-420D-43E3-AD2B-BE220ACFEFBE}" destId="{5DEF240F-AFAB-4A21-B84D-7C081184AFE2}" srcOrd="2" destOrd="0" presId="urn:microsoft.com/office/officeart/2005/8/layout/hierarchy3"/>
    <dgm:cxn modelId="{87D7DB7C-8F5F-4D80-85E5-BAC42EF6458D}" type="presParOf" srcId="{D75F0C88-420D-43E3-AD2B-BE220ACFEFBE}" destId="{0B611C6C-63ED-46F6-AC70-ADF72F93C138}" srcOrd="3" destOrd="0" presId="urn:microsoft.com/office/officeart/2005/8/layout/hierarchy3"/>
    <dgm:cxn modelId="{FD986F50-AFF6-4DFA-96D6-9A68ECC3FCAB}" type="presParOf" srcId="{D75F0C88-420D-43E3-AD2B-BE220ACFEFBE}" destId="{6E31B152-A501-4975-9475-F0F3E8711E27}" srcOrd="4" destOrd="0" presId="urn:microsoft.com/office/officeart/2005/8/layout/hierarchy3"/>
    <dgm:cxn modelId="{834625E4-94FB-4597-8942-BFA5E8241D80}" type="presParOf" srcId="{D75F0C88-420D-43E3-AD2B-BE220ACFEFBE}" destId="{4B8DE8CE-0F63-4093-B451-AC55F947EB28}" srcOrd="5" destOrd="0" presId="urn:microsoft.com/office/officeart/2005/8/layout/hierarchy3"/>
    <dgm:cxn modelId="{33EEBA1C-3C5F-43A0-8E1A-A145B8364E40}" type="presParOf" srcId="{7CDB20AE-2497-4818-AC3A-5F2EA3E1B541}" destId="{310AC04A-96FA-4DBD-936A-C9858E9D4C3F}" srcOrd="1" destOrd="0" presId="urn:microsoft.com/office/officeart/2005/8/layout/hierarchy3"/>
    <dgm:cxn modelId="{9E09ABD2-E3A8-4CB5-A6BB-55BAE45402DE}" type="presParOf" srcId="{310AC04A-96FA-4DBD-936A-C9858E9D4C3F}" destId="{40567DDE-5A0B-4D40-8D8E-7446ED35B5BE}" srcOrd="0" destOrd="0" presId="urn:microsoft.com/office/officeart/2005/8/layout/hierarchy3"/>
    <dgm:cxn modelId="{DECEDDB1-1C6C-4F8A-A9CD-B4B304FA8A9A}" type="presParOf" srcId="{40567DDE-5A0B-4D40-8D8E-7446ED35B5BE}" destId="{F7044849-303F-4C1E-B993-B44D979EAAC0}" srcOrd="0" destOrd="0" presId="urn:microsoft.com/office/officeart/2005/8/layout/hierarchy3"/>
    <dgm:cxn modelId="{FD94430D-3B94-43FA-9199-5996ECA544A7}" type="presParOf" srcId="{40567DDE-5A0B-4D40-8D8E-7446ED35B5BE}" destId="{8D817540-502D-41C4-82B7-78DB032C369F}" srcOrd="1" destOrd="0" presId="urn:microsoft.com/office/officeart/2005/8/layout/hierarchy3"/>
    <dgm:cxn modelId="{D8A0BF0D-9FC7-4247-BEC4-A9F79145762E}" type="presParOf" srcId="{310AC04A-96FA-4DBD-936A-C9858E9D4C3F}" destId="{CA24117F-28BA-43D5-89B7-0ACF2ADC2F03}" srcOrd="1" destOrd="0" presId="urn:microsoft.com/office/officeart/2005/8/layout/hierarchy3"/>
    <dgm:cxn modelId="{E4880A72-8902-4C02-916A-38864224A5CF}" type="presParOf" srcId="{CA24117F-28BA-43D5-89B7-0ACF2ADC2F03}" destId="{7B0A0474-37C0-4DA7-833C-736357E5CAC1}" srcOrd="0" destOrd="0" presId="urn:microsoft.com/office/officeart/2005/8/layout/hierarchy3"/>
    <dgm:cxn modelId="{CE58C0A8-6234-4483-B86F-71F2E5A2EDAF}" type="presParOf" srcId="{CA24117F-28BA-43D5-89B7-0ACF2ADC2F03}" destId="{812B8967-2868-4C6C-9724-085FED44E816}" srcOrd="1" destOrd="0" presId="urn:microsoft.com/office/officeart/2005/8/layout/hierarchy3"/>
    <dgm:cxn modelId="{2A7C160D-5899-4C7E-9309-F85C2F3A3F80}" type="presParOf" srcId="{CA24117F-28BA-43D5-89B7-0ACF2ADC2F03}" destId="{6B83BAB7-0319-4C88-BED0-0EA28B9914CA}" srcOrd="2" destOrd="0" presId="urn:microsoft.com/office/officeart/2005/8/layout/hierarchy3"/>
    <dgm:cxn modelId="{DD8838D7-68EA-4BAD-8E39-B646D15C3D15}" type="presParOf" srcId="{CA24117F-28BA-43D5-89B7-0ACF2ADC2F03}" destId="{F1922D01-CC37-4245-8230-F5CC7E50CCF5}" srcOrd="3" destOrd="0" presId="urn:microsoft.com/office/officeart/2005/8/layout/hierarchy3"/>
    <dgm:cxn modelId="{4DEB48DB-D3AB-47D1-88B5-7BC2980BD098}" type="presParOf" srcId="{CA24117F-28BA-43D5-89B7-0ACF2ADC2F03}" destId="{10DB9C8F-4B85-4E31-8045-A665064932FD}" srcOrd="4" destOrd="0" presId="urn:microsoft.com/office/officeart/2005/8/layout/hierarchy3"/>
    <dgm:cxn modelId="{5F5FA5C7-0BD4-4E8A-846E-741ADB69EA6C}" type="presParOf" srcId="{CA24117F-28BA-43D5-89B7-0ACF2ADC2F03}" destId="{D3D7F235-BE9E-44B3-9A89-4B5E97C032D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58917F3-893F-4A38-A1F3-16EC37C6F8FA}" type="doc">
      <dgm:prSet loTypeId="urn:microsoft.com/office/officeart/2005/8/layout/radial3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78F01EC7-331A-4553-BBEA-D44A065E563A}">
      <dgm:prSet phldrT="[Texto]"/>
      <dgm:spPr/>
      <dgm:t>
        <a:bodyPr/>
        <a:lstStyle/>
        <a:p>
          <a:r>
            <a:rPr lang="es-MX" b="1" dirty="0" smtClean="0">
              <a:solidFill>
                <a:srgbClr val="800000"/>
              </a:solidFill>
              <a:latin typeface="Gabriola" pitchFamily="82" charset="0"/>
            </a:rPr>
            <a:t>ELEMENTOS QUE SE DEBE ATENDER PARA PLANIFICAR</a:t>
          </a:r>
          <a:endParaRPr lang="es-MX" dirty="0">
            <a:solidFill>
              <a:srgbClr val="800000"/>
            </a:solidFill>
            <a:latin typeface="Gabriola" pitchFamily="82" charset="0"/>
          </a:endParaRPr>
        </a:p>
      </dgm:t>
    </dgm:pt>
    <dgm:pt modelId="{3E4A0EC1-B58D-4006-8EC4-D91E1C4E5731}" type="parTrans" cxnId="{95ABDF41-FCB2-4306-8185-450600D14465}">
      <dgm:prSet/>
      <dgm:spPr/>
      <dgm:t>
        <a:bodyPr/>
        <a:lstStyle/>
        <a:p>
          <a:endParaRPr lang="es-MX"/>
        </a:p>
      </dgm:t>
    </dgm:pt>
    <dgm:pt modelId="{C154B55F-7A3A-446E-B30B-9598250EC968}" type="sibTrans" cxnId="{95ABDF41-FCB2-4306-8185-450600D14465}">
      <dgm:prSet/>
      <dgm:spPr/>
      <dgm:t>
        <a:bodyPr/>
        <a:lstStyle/>
        <a:p>
          <a:endParaRPr lang="es-MX"/>
        </a:p>
      </dgm:t>
    </dgm:pt>
    <dgm:pt modelId="{98AA17DE-AF81-4B5C-9827-EB89561D6162}">
      <dgm:prSet phldrT="[Texto]"/>
      <dgm:spPr/>
      <dgm:t>
        <a:bodyPr/>
        <a:lstStyle/>
        <a:p>
          <a:r>
            <a:rPr lang="es-MX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Principios pedagógicos, características del alumno y contexto</a:t>
          </a:r>
          <a:endParaRPr lang="es-MX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3CBE4AA4-A4EE-4583-B529-B361E07CB72B}" type="parTrans" cxnId="{7B454FD7-F374-4B1A-ABFC-FBB7A8C73F7C}">
      <dgm:prSet/>
      <dgm:spPr/>
      <dgm:t>
        <a:bodyPr/>
        <a:lstStyle/>
        <a:p>
          <a:endParaRPr lang="es-MX"/>
        </a:p>
      </dgm:t>
    </dgm:pt>
    <dgm:pt modelId="{2A990C4C-36B8-4279-9D86-788D0DDB1BF9}" type="sibTrans" cxnId="{7B454FD7-F374-4B1A-ABFC-FBB7A8C73F7C}">
      <dgm:prSet/>
      <dgm:spPr/>
      <dgm:t>
        <a:bodyPr/>
        <a:lstStyle/>
        <a:p>
          <a:endParaRPr lang="es-MX"/>
        </a:p>
      </dgm:t>
    </dgm:pt>
    <dgm:pt modelId="{1ACD0CDA-6D88-4F09-BE87-616A0B79F03F}">
      <dgm:prSet phldrT="[Texto]" custT="1"/>
      <dgm:spPr/>
      <dgm:t>
        <a:bodyPr/>
        <a:lstStyle/>
        <a:p>
          <a:r>
            <a:rPr lang="es-MX" sz="1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Estrategias didácticas </a:t>
          </a:r>
          <a:r>
            <a:rPr lang="es-MX" sz="14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que propicien movilización de saberes y la evaluación congruente con los aprendizajes esperados</a:t>
          </a:r>
          <a:endParaRPr lang="es-MX" sz="14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4FB831CC-DC52-4038-9E58-40DF48198194}" type="parTrans" cxnId="{717F352D-5E63-4CC2-8AB6-38A7F537221E}">
      <dgm:prSet/>
      <dgm:spPr/>
      <dgm:t>
        <a:bodyPr/>
        <a:lstStyle/>
        <a:p>
          <a:endParaRPr lang="es-MX"/>
        </a:p>
      </dgm:t>
    </dgm:pt>
    <dgm:pt modelId="{F6212D76-0310-4EDB-A6A5-B826945C9A47}" type="sibTrans" cxnId="{717F352D-5E63-4CC2-8AB6-38A7F537221E}">
      <dgm:prSet/>
      <dgm:spPr/>
      <dgm:t>
        <a:bodyPr/>
        <a:lstStyle/>
        <a:p>
          <a:endParaRPr lang="es-MX"/>
        </a:p>
      </dgm:t>
    </dgm:pt>
    <dgm:pt modelId="{4C243366-3439-40F2-9C93-48818EA80C3F}">
      <dgm:prSet phldrT="[Texto]" custT="1"/>
      <dgm:spPr/>
      <dgm:t>
        <a:bodyPr/>
        <a:lstStyle/>
        <a:p>
          <a:r>
            <a:rPr lang="es-MX" sz="2000" b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Contar con evidencias de sus logros o necesidades para tomar decisiones</a:t>
          </a:r>
          <a:endParaRPr lang="es-MX" sz="2000" b="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AEEB6576-613C-4CBD-9895-1BD34DA1A086}" type="parTrans" cxnId="{A52B24D9-8018-45B1-AF60-A377ED0946CB}">
      <dgm:prSet/>
      <dgm:spPr/>
      <dgm:t>
        <a:bodyPr/>
        <a:lstStyle/>
        <a:p>
          <a:endParaRPr lang="es-MX"/>
        </a:p>
      </dgm:t>
    </dgm:pt>
    <dgm:pt modelId="{B827D26F-DDA4-41A0-ABB3-9C4812A01AF3}" type="sibTrans" cxnId="{A52B24D9-8018-45B1-AF60-A377ED0946CB}">
      <dgm:prSet/>
      <dgm:spPr/>
      <dgm:t>
        <a:bodyPr/>
        <a:lstStyle/>
        <a:p>
          <a:endParaRPr lang="es-MX"/>
        </a:p>
      </dgm:t>
    </dgm:pt>
    <dgm:pt modelId="{56BC7F65-452E-4256-BB59-8CFFF9C2D460}">
      <dgm:prSet phldrT="[Texto]" custT="1"/>
      <dgm:spPr/>
      <dgm:t>
        <a:bodyPr/>
        <a:lstStyle/>
        <a:p>
          <a:r>
            <a:rPr lang="es-MX" sz="1800" b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Comunicar los logros de aprendizaje de los alumnos (alumnos y padres o tutores)</a:t>
          </a:r>
          <a:endParaRPr lang="es-MX" sz="1800" b="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C045A53E-A0E4-4B7C-8F9B-2A3A588B99C8}" type="parTrans" cxnId="{7AF70575-8883-47BF-A534-E17E71399A8E}">
      <dgm:prSet/>
      <dgm:spPr/>
      <dgm:t>
        <a:bodyPr/>
        <a:lstStyle/>
        <a:p>
          <a:endParaRPr lang="es-MX"/>
        </a:p>
      </dgm:t>
    </dgm:pt>
    <dgm:pt modelId="{25D7EC46-52F3-47B6-B136-F628EFD85989}" type="sibTrans" cxnId="{7AF70575-8883-47BF-A534-E17E71399A8E}">
      <dgm:prSet/>
      <dgm:spPr/>
      <dgm:t>
        <a:bodyPr/>
        <a:lstStyle/>
        <a:p>
          <a:endParaRPr lang="es-MX"/>
        </a:p>
      </dgm:t>
    </dgm:pt>
    <dgm:pt modelId="{8036D524-C4E2-4732-8ABC-06DBA6688F93}">
      <dgm:prSet phldrT="[Texto]" custT="1"/>
      <dgm:spPr/>
      <dgm:t>
        <a:bodyPr/>
        <a:lstStyle/>
        <a:p>
          <a:r>
            <a:rPr lang="es-MX" sz="2000" b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Ritmos y estilos de aprendizaje del alumno</a:t>
          </a:r>
          <a:endParaRPr lang="es-MX" sz="2000" b="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14B883C9-D5A5-4784-A7B1-AED8161C1DB6}" type="parTrans" cxnId="{78F2E037-9AE1-4B3F-BEBD-262178E642D5}">
      <dgm:prSet/>
      <dgm:spPr/>
      <dgm:t>
        <a:bodyPr/>
        <a:lstStyle/>
        <a:p>
          <a:endParaRPr lang="es-MX"/>
        </a:p>
      </dgm:t>
    </dgm:pt>
    <dgm:pt modelId="{85665969-ABB9-4B3F-97A7-B9A9E1B46C0C}" type="sibTrans" cxnId="{78F2E037-9AE1-4B3F-BEBD-262178E642D5}">
      <dgm:prSet/>
      <dgm:spPr/>
      <dgm:t>
        <a:bodyPr/>
        <a:lstStyle/>
        <a:p>
          <a:endParaRPr lang="es-MX"/>
        </a:p>
      </dgm:t>
    </dgm:pt>
    <dgm:pt modelId="{0CA1AD1F-F061-4BED-AFF0-591CA8F55C33}">
      <dgm:prSet phldrT="[Texto]" custT="1"/>
      <dgm:spPr/>
      <dgm:t>
        <a:bodyPr/>
        <a:lstStyle/>
        <a:p>
          <a:r>
            <a:rPr lang="es-MX" sz="1800" b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Reconocer los aprendizajes esperados como referentes para el diseño de la planificación</a:t>
          </a:r>
          <a:endParaRPr lang="es-MX" sz="1800" b="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2CD7A88D-F6C7-4BBC-B7A8-593A1DFD7BE3}" type="parTrans" cxnId="{6D7AC749-EBF0-4EF2-9FF7-7B74C7674F9C}">
      <dgm:prSet/>
      <dgm:spPr/>
      <dgm:t>
        <a:bodyPr/>
        <a:lstStyle/>
        <a:p>
          <a:endParaRPr lang="es-MX"/>
        </a:p>
      </dgm:t>
    </dgm:pt>
    <dgm:pt modelId="{F9DB8E0D-D385-49C1-A720-3D4A84C9B544}" type="sibTrans" cxnId="{6D7AC749-EBF0-4EF2-9FF7-7B74C7674F9C}">
      <dgm:prSet/>
      <dgm:spPr/>
      <dgm:t>
        <a:bodyPr/>
        <a:lstStyle/>
        <a:p>
          <a:endParaRPr lang="es-MX"/>
        </a:p>
      </dgm:t>
    </dgm:pt>
    <dgm:pt modelId="{E716EB94-88EA-476F-BA72-9A94DAF3F27A}">
      <dgm:prSet phldrT="[Texto]" custT="1"/>
      <dgm:spPr/>
      <dgm:t>
        <a:bodyPr/>
        <a:lstStyle/>
        <a:p>
          <a:r>
            <a:rPr lang="es-MX" sz="1800" b="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Generar oportunidades de aprendizaje y la inclusión de los alumnos en ambientes de aprendizaje</a:t>
          </a:r>
          <a:endParaRPr lang="es-MX" sz="1800" b="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2645CBC5-B974-4EE2-9528-F1CBE54B68A9}" type="parTrans" cxnId="{7F133EB4-DDCF-422F-A022-ABFD8ABD6224}">
      <dgm:prSet/>
      <dgm:spPr/>
      <dgm:t>
        <a:bodyPr/>
        <a:lstStyle/>
        <a:p>
          <a:endParaRPr lang="es-MX"/>
        </a:p>
      </dgm:t>
    </dgm:pt>
    <dgm:pt modelId="{E91B7BC7-9760-4A45-B322-F42F3DF680FB}" type="sibTrans" cxnId="{7F133EB4-DDCF-422F-A022-ABFD8ABD6224}">
      <dgm:prSet/>
      <dgm:spPr/>
      <dgm:t>
        <a:bodyPr/>
        <a:lstStyle/>
        <a:p>
          <a:endParaRPr lang="es-MX"/>
        </a:p>
      </dgm:t>
    </dgm:pt>
    <dgm:pt modelId="{155AF5E2-7D7F-4251-944A-FE26139C514F}" type="pres">
      <dgm:prSet presAssocID="{358917F3-893F-4A38-A1F3-16EC37C6F8FA}" presName="composite" presStyleCnt="0">
        <dgm:presLayoutVars>
          <dgm:chMax val="1"/>
          <dgm:dir/>
          <dgm:resizeHandles val="exact"/>
        </dgm:presLayoutVars>
      </dgm:prSet>
      <dgm:spPr/>
    </dgm:pt>
    <dgm:pt modelId="{99875728-73B2-4D69-9939-7AE3C51A95E5}" type="pres">
      <dgm:prSet presAssocID="{358917F3-893F-4A38-A1F3-16EC37C6F8FA}" presName="radial" presStyleCnt="0">
        <dgm:presLayoutVars>
          <dgm:animLvl val="ctr"/>
        </dgm:presLayoutVars>
      </dgm:prSet>
      <dgm:spPr/>
    </dgm:pt>
    <dgm:pt modelId="{89C76ED6-704B-49FC-A4C3-14AE24B0C241}" type="pres">
      <dgm:prSet presAssocID="{78F01EC7-331A-4553-BBEA-D44A065E563A}" presName="centerShape" presStyleLbl="vennNode1" presStyleIdx="0" presStyleCnt="8"/>
      <dgm:spPr/>
      <dgm:t>
        <a:bodyPr/>
        <a:lstStyle/>
        <a:p>
          <a:endParaRPr lang="es-MX"/>
        </a:p>
      </dgm:t>
    </dgm:pt>
    <dgm:pt modelId="{F74DA0E8-E78A-4465-A89C-52DEA204F9BD}" type="pres">
      <dgm:prSet presAssocID="{98AA17DE-AF81-4B5C-9827-EB89561D6162}" presName="node" presStyleLbl="vennNode1" presStyleIdx="1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BB346E2-5878-459B-A208-0CA02334E4F3}" type="pres">
      <dgm:prSet presAssocID="{8036D524-C4E2-4732-8ABC-06DBA6688F93}" presName="node" presStyleLbl="vennNode1" presStyleIdx="2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11D6D7-DBA9-43F4-A688-22AC2CE341D4}" type="pres">
      <dgm:prSet presAssocID="{1ACD0CDA-6D88-4F09-BE87-616A0B79F03F}" presName="node" presStyleLbl="vennNode1" presStyleIdx="3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5106E21-B162-43FE-9FE0-56DC702F1DB6}" type="pres">
      <dgm:prSet presAssocID="{0CA1AD1F-F061-4BED-AFF0-591CA8F55C33}" presName="node" presStyleLbl="vennNode1" presStyleIdx="4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5FD368-48C6-4C11-BCA7-696F125FB5AC}" type="pres">
      <dgm:prSet presAssocID="{E716EB94-88EA-476F-BA72-9A94DAF3F27A}" presName="node" presStyleLbl="vennNode1" presStyleIdx="5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4F297D1-14DD-4E15-A7E1-B48F917738B1}" type="pres">
      <dgm:prSet presAssocID="{4C243366-3439-40F2-9C93-48818EA80C3F}" presName="node" presStyleLbl="vennNode1" presStyleIdx="6" presStyleCnt="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0D8A64E-9C4B-4297-8B99-3DA5C09643D3}" type="pres">
      <dgm:prSet presAssocID="{56BC7F65-452E-4256-BB59-8CFFF9C2D460}" presName="node" presStyleLbl="vennNode1" presStyleIdx="7" presStyleCnt="8" custRadScaleRad="104228" custRadScaleInc="12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8F2E037-9AE1-4B3F-BEBD-262178E642D5}" srcId="{78F01EC7-331A-4553-BBEA-D44A065E563A}" destId="{8036D524-C4E2-4732-8ABC-06DBA6688F93}" srcOrd="1" destOrd="0" parTransId="{14B883C9-D5A5-4784-A7B1-AED8161C1DB6}" sibTransId="{85665969-ABB9-4B3F-97A7-B9A9E1B46C0C}"/>
    <dgm:cxn modelId="{CC26F1CB-2B12-42AB-A92A-09B376ACEB6F}" type="presOf" srcId="{E716EB94-88EA-476F-BA72-9A94DAF3F27A}" destId="{495FD368-48C6-4C11-BCA7-696F125FB5AC}" srcOrd="0" destOrd="0" presId="urn:microsoft.com/office/officeart/2005/8/layout/radial3"/>
    <dgm:cxn modelId="{CB640550-8BAE-4125-890D-960E25BB4A63}" type="presOf" srcId="{0CA1AD1F-F061-4BED-AFF0-591CA8F55C33}" destId="{D5106E21-B162-43FE-9FE0-56DC702F1DB6}" srcOrd="0" destOrd="0" presId="urn:microsoft.com/office/officeart/2005/8/layout/radial3"/>
    <dgm:cxn modelId="{95ABDF41-FCB2-4306-8185-450600D14465}" srcId="{358917F3-893F-4A38-A1F3-16EC37C6F8FA}" destId="{78F01EC7-331A-4553-BBEA-D44A065E563A}" srcOrd="0" destOrd="0" parTransId="{3E4A0EC1-B58D-4006-8EC4-D91E1C4E5731}" sibTransId="{C154B55F-7A3A-446E-B30B-9598250EC968}"/>
    <dgm:cxn modelId="{717F352D-5E63-4CC2-8AB6-38A7F537221E}" srcId="{78F01EC7-331A-4553-BBEA-D44A065E563A}" destId="{1ACD0CDA-6D88-4F09-BE87-616A0B79F03F}" srcOrd="2" destOrd="0" parTransId="{4FB831CC-DC52-4038-9E58-40DF48198194}" sibTransId="{F6212D76-0310-4EDB-A6A5-B826945C9A47}"/>
    <dgm:cxn modelId="{B0474372-75B5-44D9-A777-671D45E8E057}" type="presOf" srcId="{1ACD0CDA-6D88-4F09-BE87-616A0B79F03F}" destId="{4D11D6D7-DBA9-43F4-A688-22AC2CE341D4}" srcOrd="0" destOrd="0" presId="urn:microsoft.com/office/officeart/2005/8/layout/radial3"/>
    <dgm:cxn modelId="{E4C6D7BD-6119-4DC6-BE1E-2DD4A5423209}" type="presOf" srcId="{4C243366-3439-40F2-9C93-48818EA80C3F}" destId="{14F297D1-14DD-4E15-A7E1-B48F917738B1}" srcOrd="0" destOrd="0" presId="urn:microsoft.com/office/officeart/2005/8/layout/radial3"/>
    <dgm:cxn modelId="{7F133EB4-DDCF-422F-A022-ABFD8ABD6224}" srcId="{78F01EC7-331A-4553-BBEA-D44A065E563A}" destId="{E716EB94-88EA-476F-BA72-9A94DAF3F27A}" srcOrd="4" destOrd="0" parTransId="{2645CBC5-B974-4EE2-9528-F1CBE54B68A9}" sibTransId="{E91B7BC7-9760-4A45-B322-F42F3DF680FB}"/>
    <dgm:cxn modelId="{14898342-4380-4013-B6B9-DDD2293E5101}" type="presOf" srcId="{8036D524-C4E2-4732-8ABC-06DBA6688F93}" destId="{ABB346E2-5878-459B-A208-0CA02334E4F3}" srcOrd="0" destOrd="0" presId="urn:microsoft.com/office/officeart/2005/8/layout/radial3"/>
    <dgm:cxn modelId="{6D7AC749-EBF0-4EF2-9FF7-7B74C7674F9C}" srcId="{78F01EC7-331A-4553-BBEA-D44A065E563A}" destId="{0CA1AD1F-F061-4BED-AFF0-591CA8F55C33}" srcOrd="3" destOrd="0" parTransId="{2CD7A88D-F6C7-4BBC-B7A8-593A1DFD7BE3}" sibTransId="{F9DB8E0D-D385-49C1-A720-3D4A84C9B544}"/>
    <dgm:cxn modelId="{8F68C5C6-17BF-4999-8871-01700A44E4EB}" type="presOf" srcId="{56BC7F65-452E-4256-BB59-8CFFF9C2D460}" destId="{A0D8A64E-9C4B-4297-8B99-3DA5C09643D3}" srcOrd="0" destOrd="0" presId="urn:microsoft.com/office/officeart/2005/8/layout/radial3"/>
    <dgm:cxn modelId="{89563B26-6E0B-457E-B187-3A3CAB7928B7}" type="presOf" srcId="{98AA17DE-AF81-4B5C-9827-EB89561D6162}" destId="{F74DA0E8-E78A-4465-A89C-52DEA204F9BD}" srcOrd="0" destOrd="0" presId="urn:microsoft.com/office/officeart/2005/8/layout/radial3"/>
    <dgm:cxn modelId="{A52B24D9-8018-45B1-AF60-A377ED0946CB}" srcId="{78F01EC7-331A-4553-BBEA-D44A065E563A}" destId="{4C243366-3439-40F2-9C93-48818EA80C3F}" srcOrd="5" destOrd="0" parTransId="{AEEB6576-613C-4CBD-9895-1BD34DA1A086}" sibTransId="{B827D26F-DDA4-41A0-ABB3-9C4812A01AF3}"/>
    <dgm:cxn modelId="{461A9E9E-D211-4192-B646-5D1D9A54967F}" type="presOf" srcId="{358917F3-893F-4A38-A1F3-16EC37C6F8FA}" destId="{155AF5E2-7D7F-4251-944A-FE26139C514F}" srcOrd="0" destOrd="0" presId="urn:microsoft.com/office/officeart/2005/8/layout/radial3"/>
    <dgm:cxn modelId="{C3086580-240D-47DD-81ED-0C7081AD451A}" type="presOf" srcId="{78F01EC7-331A-4553-BBEA-D44A065E563A}" destId="{89C76ED6-704B-49FC-A4C3-14AE24B0C241}" srcOrd="0" destOrd="0" presId="urn:microsoft.com/office/officeart/2005/8/layout/radial3"/>
    <dgm:cxn modelId="{7AF70575-8883-47BF-A534-E17E71399A8E}" srcId="{78F01EC7-331A-4553-BBEA-D44A065E563A}" destId="{56BC7F65-452E-4256-BB59-8CFFF9C2D460}" srcOrd="6" destOrd="0" parTransId="{C045A53E-A0E4-4B7C-8F9B-2A3A588B99C8}" sibTransId="{25D7EC46-52F3-47B6-B136-F628EFD85989}"/>
    <dgm:cxn modelId="{7B454FD7-F374-4B1A-ABFC-FBB7A8C73F7C}" srcId="{78F01EC7-331A-4553-BBEA-D44A065E563A}" destId="{98AA17DE-AF81-4B5C-9827-EB89561D6162}" srcOrd="0" destOrd="0" parTransId="{3CBE4AA4-A4EE-4583-B529-B361E07CB72B}" sibTransId="{2A990C4C-36B8-4279-9D86-788D0DDB1BF9}"/>
    <dgm:cxn modelId="{59BC5ACC-B55D-4F6D-A114-C0F39DC54E62}" type="presParOf" srcId="{155AF5E2-7D7F-4251-944A-FE26139C514F}" destId="{99875728-73B2-4D69-9939-7AE3C51A95E5}" srcOrd="0" destOrd="0" presId="urn:microsoft.com/office/officeart/2005/8/layout/radial3"/>
    <dgm:cxn modelId="{3BAFECF6-FCD2-463D-AC82-467EB4C9A91F}" type="presParOf" srcId="{99875728-73B2-4D69-9939-7AE3C51A95E5}" destId="{89C76ED6-704B-49FC-A4C3-14AE24B0C241}" srcOrd="0" destOrd="0" presId="urn:microsoft.com/office/officeart/2005/8/layout/radial3"/>
    <dgm:cxn modelId="{BE6C125A-19B9-488A-B399-5B64C1AED923}" type="presParOf" srcId="{99875728-73B2-4D69-9939-7AE3C51A95E5}" destId="{F74DA0E8-E78A-4465-A89C-52DEA204F9BD}" srcOrd="1" destOrd="0" presId="urn:microsoft.com/office/officeart/2005/8/layout/radial3"/>
    <dgm:cxn modelId="{08E41606-E80A-44C8-A19F-10C04FD55BC3}" type="presParOf" srcId="{99875728-73B2-4D69-9939-7AE3C51A95E5}" destId="{ABB346E2-5878-459B-A208-0CA02334E4F3}" srcOrd="2" destOrd="0" presId="urn:microsoft.com/office/officeart/2005/8/layout/radial3"/>
    <dgm:cxn modelId="{9A964934-C5D0-45E9-B3B1-68A640BCDCB3}" type="presParOf" srcId="{99875728-73B2-4D69-9939-7AE3C51A95E5}" destId="{4D11D6D7-DBA9-43F4-A688-22AC2CE341D4}" srcOrd="3" destOrd="0" presId="urn:microsoft.com/office/officeart/2005/8/layout/radial3"/>
    <dgm:cxn modelId="{535C67E2-5C1E-4AB2-BE3F-6DAD58F10B84}" type="presParOf" srcId="{99875728-73B2-4D69-9939-7AE3C51A95E5}" destId="{D5106E21-B162-43FE-9FE0-56DC702F1DB6}" srcOrd="4" destOrd="0" presId="urn:microsoft.com/office/officeart/2005/8/layout/radial3"/>
    <dgm:cxn modelId="{A8B42712-7983-4144-8803-5B0EBC5C76A4}" type="presParOf" srcId="{99875728-73B2-4D69-9939-7AE3C51A95E5}" destId="{495FD368-48C6-4C11-BCA7-696F125FB5AC}" srcOrd="5" destOrd="0" presId="urn:microsoft.com/office/officeart/2005/8/layout/radial3"/>
    <dgm:cxn modelId="{0D2312F7-24D2-42F5-A63A-5C4125088625}" type="presParOf" srcId="{99875728-73B2-4D69-9939-7AE3C51A95E5}" destId="{14F297D1-14DD-4E15-A7E1-B48F917738B1}" srcOrd="6" destOrd="0" presId="urn:microsoft.com/office/officeart/2005/8/layout/radial3"/>
    <dgm:cxn modelId="{DB19817E-09C4-4E47-BDE2-DDF27EE5AD01}" type="presParOf" srcId="{99875728-73B2-4D69-9939-7AE3C51A95E5}" destId="{A0D8A64E-9C4B-4297-8B99-3DA5C09643D3}" srcOrd="7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F1AB9CA-7940-461D-AF83-32020F188603}" type="doc">
      <dgm:prSet loTypeId="urn:microsoft.com/office/officeart/2005/8/layout/hList7" loCatId="list" qsTypeId="urn:microsoft.com/office/officeart/2005/8/quickstyle/simple1" qsCatId="simple" csTypeId="urn:microsoft.com/office/officeart/2005/8/colors/colorful2" csCatId="colorful" phldr="1"/>
      <dgm:spPr/>
    </dgm:pt>
    <dgm:pt modelId="{80A6CBEA-F5F4-4C82-9D23-8385479004CF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Objetivos</a:t>
          </a:r>
        </a:p>
        <a:p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(Para qué)</a:t>
          </a:r>
          <a:endParaRPr lang="es-MX" sz="2400" b="1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A64FCAE6-EA6F-43CA-8A15-ACCEE4EC1178}" type="parTrans" cxnId="{75397FF7-825A-4635-885A-1B8EDC766124}">
      <dgm:prSet/>
      <dgm:spPr/>
      <dgm:t>
        <a:bodyPr/>
        <a:lstStyle/>
        <a:p>
          <a:endParaRPr lang="es-MX"/>
        </a:p>
      </dgm:t>
    </dgm:pt>
    <dgm:pt modelId="{3C42DA0C-3263-4CF9-BB34-9D903E519FBB}" type="sibTrans" cxnId="{75397FF7-825A-4635-885A-1B8EDC766124}">
      <dgm:prSet/>
      <dgm:spPr/>
      <dgm:t>
        <a:bodyPr/>
        <a:lstStyle/>
        <a:p>
          <a:endParaRPr lang="es-MX"/>
        </a:p>
      </dgm:t>
    </dgm:pt>
    <dgm:pt modelId="{0D48B696-ED3F-4831-A2D2-5CF2403F93A4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Evaluación</a:t>
          </a:r>
        </a:p>
        <a:p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(Por qué)</a:t>
          </a:r>
          <a:endParaRPr lang="es-MX" sz="2400" b="1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ADDAEF53-53E3-4613-950E-E9E9E0B12548}" type="parTrans" cxnId="{B4032853-D968-4E1F-9FCB-E351EEBE0777}">
      <dgm:prSet/>
      <dgm:spPr/>
      <dgm:t>
        <a:bodyPr/>
        <a:lstStyle/>
        <a:p>
          <a:endParaRPr lang="es-MX"/>
        </a:p>
      </dgm:t>
    </dgm:pt>
    <dgm:pt modelId="{79B09285-C2C7-45EB-AFC9-6A66676DDB94}" type="sibTrans" cxnId="{B4032853-D968-4E1F-9FCB-E351EEBE0777}">
      <dgm:prSet/>
      <dgm:spPr/>
      <dgm:t>
        <a:bodyPr/>
        <a:lstStyle/>
        <a:p>
          <a:endParaRPr lang="es-MX"/>
        </a:p>
      </dgm:t>
    </dgm:pt>
    <dgm:pt modelId="{FDC68B8B-84B2-431E-887F-8E7A65B2E5A3}">
      <dgm:prSet phldrT="[Texto]" custT="1"/>
      <dgm:spPr/>
      <dgm:t>
        <a:bodyPr/>
        <a:lstStyle/>
        <a:p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Medio </a:t>
          </a:r>
        </a:p>
        <a:p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(Con qué)</a:t>
          </a:r>
          <a:endParaRPr lang="es-MX" sz="2400" b="1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FFA618C2-BEC5-43B9-9899-900EB2E8884E}" type="parTrans" cxnId="{3F7D9D58-5BB4-4367-B9EC-4FB323D1D591}">
      <dgm:prSet/>
      <dgm:spPr/>
      <dgm:t>
        <a:bodyPr/>
        <a:lstStyle/>
        <a:p>
          <a:endParaRPr lang="es-MX"/>
        </a:p>
      </dgm:t>
    </dgm:pt>
    <dgm:pt modelId="{9803AA48-ABEA-483D-B411-0F5AD05BCF24}" type="sibTrans" cxnId="{3F7D9D58-5BB4-4367-B9EC-4FB323D1D591}">
      <dgm:prSet/>
      <dgm:spPr/>
      <dgm:t>
        <a:bodyPr/>
        <a:lstStyle/>
        <a:p>
          <a:endParaRPr lang="es-MX"/>
        </a:p>
      </dgm:t>
    </dgm:pt>
    <dgm:pt modelId="{E74EB271-6F85-4320-8434-E2944CABD55C}">
      <dgm:prSet phldrT="[Texto]" custT="1"/>
      <dgm:spPr/>
      <dgm:t>
        <a:bodyPr/>
        <a:lstStyle/>
        <a:p>
          <a:r>
            <a:rPr lang="es-MX" sz="1800" b="1" dirty="0" smtClean="0">
              <a:solidFill>
                <a:schemeClr val="accent6">
                  <a:lumMod val="50000"/>
                </a:schemeClr>
              </a:solidFill>
            </a:rPr>
            <a:t>Contenidos</a:t>
          </a:r>
        </a:p>
        <a:p>
          <a:r>
            <a:rPr lang="es-MX" sz="1800" b="1" dirty="0" smtClean="0">
              <a:solidFill>
                <a:schemeClr val="accent6">
                  <a:lumMod val="50000"/>
                </a:schemeClr>
              </a:solidFill>
            </a:rPr>
            <a:t>(Qué)</a:t>
          </a:r>
          <a:endParaRPr lang="es-MX" sz="1800" b="1" dirty="0">
            <a:solidFill>
              <a:schemeClr val="accent6">
                <a:lumMod val="50000"/>
              </a:schemeClr>
            </a:solidFill>
          </a:endParaRPr>
        </a:p>
      </dgm:t>
    </dgm:pt>
    <dgm:pt modelId="{B12947BA-DF0C-4C60-8B31-B1F4B7BD47FF}" type="parTrans" cxnId="{18CE431E-60B4-452D-972B-40655C1E4242}">
      <dgm:prSet/>
      <dgm:spPr/>
      <dgm:t>
        <a:bodyPr/>
        <a:lstStyle/>
        <a:p>
          <a:endParaRPr lang="es-MX"/>
        </a:p>
      </dgm:t>
    </dgm:pt>
    <dgm:pt modelId="{2E3C9724-0555-4185-813F-351DF9852171}" type="sibTrans" cxnId="{18CE431E-60B4-452D-972B-40655C1E4242}">
      <dgm:prSet/>
      <dgm:spPr/>
      <dgm:t>
        <a:bodyPr/>
        <a:lstStyle/>
        <a:p>
          <a:endParaRPr lang="es-MX"/>
        </a:p>
      </dgm:t>
    </dgm:pt>
    <dgm:pt modelId="{C85BE3EE-220A-4B5C-8D28-4FDE59E48E7A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Métodos</a:t>
          </a:r>
        </a:p>
        <a:p>
          <a:pPr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(Cómo)</a:t>
          </a:r>
          <a:endParaRPr lang="es-MX" sz="2400" b="1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gm:t>
    </dgm:pt>
    <dgm:pt modelId="{6FE45E37-006C-4F4C-8ADB-3D0000A3804C}" type="parTrans" cxnId="{587DA3AA-C8BF-43C2-9560-AF61C020A06C}">
      <dgm:prSet/>
      <dgm:spPr/>
      <dgm:t>
        <a:bodyPr/>
        <a:lstStyle/>
        <a:p>
          <a:endParaRPr lang="es-MX"/>
        </a:p>
      </dgm:t>
    </dgm:pt>
    <dgm:pt modelId="{BCC2C9F1-D803-4B1B-B1BC-F9E6DBA93DFB}" type="sibTrans" cxnId="{587DA3AA-C8BF-43C2-9560-AF61C020A06C}">
      <dgm:prSet/>
      <dgm:spPr/>
      <dgm:t>
        <a:bodyPr/>
        <a:lstStyle/>
        <a:p>
          <a:endParaRPr lang="es-MX"/>
        </a:p>
      </dgm:t>
    </dgm:pt>
    <dgm:pt modelId="{5825DB65-08F8-42AD-AF86-D3411CD884FC}" type="pres">
      <dgm:prSet presAssocID="{DF1AB9CA-7940-461D-AF83-32020F188603}" presName="Name0" presStyleCnt="0">
        <dgm:presLayoutVars>
          <dgm:dir/>
          <dgm:resizeHandles val="exact"/>
        </dgm:presLayoutVars>
      </dgm:prSet>
      <dgm:spPr/>
    </dgm:pt>
    <dgm:pt modelId="{C0CB5994-F0EC-4744-A0D7-275C258AF352}" type="pres">
      <dgm:prSet presAssocID="{DF1AB9CA-7940-461D-AF83-32020F188603}" presName="fgShape" presStyleLbl="fgShp" presStyleIdx="0" presStyleCnt="1"/>
      <dgm:spPr/>
    </dgm:pt>
    <dgm:pt modelId="{8B80055C-CB4B-4B9A-8317-015D6C4D9E25}" type="pres">
      <dgm:prSet presAssocID="{DF1AB9CA-7940-461D-AF83-32020F188603}" presName="linComp" presStyleCnt="0"/>
      <dgm:spPr/>
    </dgm:pt>
    <dgm:pt modelId="{1BB3B7C5-6CAF-4212-AF66-AF51016846D0}" type="pres">
      <dgm:prSet presAssocID="{80A6CBEA-F5F4-4C82-9D23-8385479004CF}" presName="compNode" presStyleCnt="0"/>
      <dgm:spPr/>
    </dgm:pt>
    <dgm:pt modelId="{617337D1-7C64-431C-892A-36505704B031}" type="pres">
      <dgm:prSet presAssocID="{80A6CBEA-F5F4-4C82-9D23-8385479004CF}" presName="bkgdShape" presStyleLbl="node1" presStyleIdx="0" presStyleCnt="5" custLinFactNeighborX="644" custLinFactNeighborY="581"/>
      <dgm:spPr/>
      <dgm:t>
        <a:bodyPr/>
        <a:lstStyle/>
        <a:p>
          <a:endParaRPr lang="es-MX"/>
        </a:p>
      </dgm:t>
    </dgm:pt>
    <dgm:pt modelId="{9DEAFED2-B311-4941-888E-F8F41AD7C522}" type="pres">
      <dgm:prSet presAssocID="{80A6CBEA-F5F4-4C82-9D23-8385479004CF}" presName="nodeTx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B14DC92-48DD-4B71-98CE-19AA3D3A013B}" type="pres">
      <dgm:prSet presAssocID="{80A6CBEA-F5F4-4C82-9D23-8385479004CF}" presName="invisiNode" presStyleLbl="node1" presStyleIdx="0" presStyleCnt="5"/>
      <dgm:spPr/>
    </dgm:pt>
    <dgm:pt modelId="{643507DF-C74E-4E56-984D-48F71014E5C5}" type="pres">
      <dgm:prSet presAssocID="{80A6CBEA-F5F4-4C82-9D23-8385479004CF}" presName="imagNode" presStyleLbl="fgImgPlac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E02CF222-ECE1-42D5-ACED-CF10CC3257B7}" type="pres">
      <dgm:prSet presAssocID="{3C42DA0C-3263-4CF9-BB34-9D903E519FBB}" presName="sibTrans" presStyleLbl="sibTrans2D1" presStyleIdx="0" presStyleCnt="0"/>
      <dgm:spPr/>
    </dgm:pt>
    <dgm:pt modelId="{73A8B933-D577-4D36-925C-A82F262A47E2}" type="pres">
      <dgm:prSet presAssocID="{0D48B696-ED3F-4831-A2D2-5CF2403F93A4}" presName="compNode" presStyleCnt="0"/>
      <dgm:spPr/>
    </dgm:pt>
    <dgm:pt modelId="{79B927C2-4967-44B7-B5A5-5707DC783716}" type="pres">
      <dgm:prSet presAssocID="{0D48B696-ED3F-4831-A2D2-5CF2403F93A4}" presName="bkgdShape" presStyleLbl="node1" presStyleIdx="1" presStyleCnt="5"/>
      <dgm:spPr/>
    </dgm:pt>
    <dgm:pt modelId="{25E4CB7E-49C7-433A-B3AC-1AFDE1E8412E}" type="pres">
      <dgm:prSet presAssocID="{0D48B696-ED3F-4831-A2D2-5CF2403F93A4}" presName="nodeTx" presStyleLbl="node1" presStyleIdx="1" presStyleCnt="5">
        <dgm:presLayoutVars>
          <dgm:bulletEnabled val="1"/>
        </dgm:presLayoutVars>
      </dgm:prSet>
      <dgm:spPr/>
    </dgm:pt>
    <dgm:pt modelId="{9D1C2652-21D8-4423-A774-3F551E6CAC29}" type="pres">
      <dgm:prSet presAssocID="{0D48B696-ED3F-4831-A2D2-5CF2403F93A4}" presName="invisiNode" presStyleLbl="node1" presStyleIdx="1" presStyleCnt="5"/>
      <dgm:spPr/>
    </dgm:pt>
    <dgm:pt modelId="{1BCAEDD4-34C1-4075-9A9A-FEB1298AB64A}" type="pres">
      <dgm:prSet presAssocID="{0D48B696-ED3F-4831-A2D2-5CF2403F93A4}" presName="imagNode" presStyleLbl="fgImgPlace1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7965289A-99C5-4C79-9B6C-AD9330AB6452}" type="pres">
      <dgm:prSet presAssocID="{79B09285-C2C7-45EB-AFC9-6A66676DDB94}" presName="sibTrans" presStyleLbl="sibTrans2D1" presStyleIdx="0" presStyleCnt="0"/>
      <dgm:spPr/>
    </dgm:pt>
    <dgm:pt modelId="{359E9A7F-7A8C-43E0-8B25-24E1909C0320}" type="pres">
      <dgm:prSet presAssocID="{E74EB271-6F85-4320-8434-E2944CABD55C}" presName="compNode" presStyleCnt="0"/>
      <dgm:spPr/>
    </dgm:pt>
    <dgm:pt modelId="{5FEA1679-F333-4BDB-9368-B51912A8A347}" type="pres">
      <dgm:prSet presAssocID="{E74EB271-6F85-4320-8434-E2944CABD55C}" presName="bkgdShape" presStyleLbl="node1" presStyleIdx="2" presStyleCnt="5"/>
      <dgm:spPr/>
      <dgm:t>
        <a:bodyPr/>
        <a:lstStyle/>
        <a:p>
          <a:endParaRPr lang="es-MX"/>
        </a:p>
      </dgm:t>
    </dgm:pt>
    <dgm:pt modelId="{BEB1FF5D-484D-4D97-873C-5237E89EC940}" type="pres">
      <dgm:prSet presAssocID="{E74EB271-6F85-4320-8434-E2944CABD55C}" presName="nodeT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6D078B6-8C97-4D79-A5FF-F3B960BD0431}" type="pres">
      <dgm:prSet presAssocID="{E74EB271-6F85-4320-8434-E2944CABD55C}" presName="invisiNode" presStyleLbl="node1" presStyleIdx="2" presStyleCnt="5"/>
      <dgm:spPr/>
    </dgm:pt>
    <dgm:pt modelId="{A7A49AEE-C151-4140-81BF-4324D6E4F504}" type="pres">
      <dgm:prSet presAssocID="{E74EB271-6F85-4320-8434-E2944CABD55C}" presName="imagNode" presStyleLbl="fgImgPlace1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</dgm:spPr>
    </dgm:pt>
    <dgm:pt modelId="{D84CE3CC-5ECF-4BFA-9829-4B2525C91D5F}" type="pres">
      <dgm:prSet presAssocID="{2E3C9724-0555-4185-813F-351DF9852171}" presName="sibTrans" presStyleLbl="sibTrans2D1" presStyleIdx="0" presStyleCnt="0"/>
      <dgm:spPr/>
    </dgm:pt>
    <dgm:pt modelId="{69E5D036-EE8D-45CC-9611-8E1632723182}" type="pres">
      <dgm:prSet presAssocID="{C85BE3EE-220A-4B5C-8D28-4FDE59E48E7A}" presName="compNode" presStyleCnt="0"/>
      <dgm:spPr/>
    </dgm:pt>
    <dgm:pt modelId="{449058FB-00CD-45B0-8B31-C5CDD0636C19}" type="pres">
      <dgm:prSet presAssocID="{C85BE3EE-220A-4B5C-8D28-4FDE59E48E7A}" presName="bkgdShape" presStyleLbl="node1" presStyleIdx="3" presStyleCnt="5"/>
      <dgm:spPr/>
      <dgm:t>
        <a:bodyPr/>
        <a:lstStyle/>
        <a:p>
          <a:endParaRPr lang="es-MX"/>
        </a:p>
      </dgm:t>
    </dgm:pt>
    <dgm:pt modelId="{74F59F22-5739-407D-A32F-235439B7E3AF}" type="pres">
      <dgm:prSet presAssocID="{C85BE3EE-220A-4B5C-8D28-4FDE59E48E7A}" presName="nodeT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C47785E-70A0-4619-9B3B-EBA2A6A2A6A1}" type="pres">
      <dgm:prSet presAssocID="{C85BE3EE-220A-4B5C-8D28-4FDE59E48E7A}" presName="invisiNode" presStyleLbl="node1" presStyleIdx="3" presStyleCnt="5"/>
      <dgm:spPr/>
    </dgm:pt>
    <dgm:pt modelId="{E36C7C40-0731-4A83-9033-9DD6440FE786}" type="pres">
      <dgm:prSet presAssocID="{C85BE3EE-220A-4B5C-8D28-4FDE59E48E7A}" presName="imagNode" presStyleLbl="fgImgPlac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</dgm:spPr>
    </dgm:pt>
    <dgm:pt modelId="{0E017248-BB63-4377-A028-A9D4D23AABCC}" type="pres">
      <dgm:prSet presAssocID="{BCC2C9F1-D803-4B1B-B1BC-F9E6DBA93DFB}" presName="sibTrans" presStyleLbl="sibTrans2D1" presStyleIdx="0" presStyleCnt="0"/>
      <dgm:spPr/>
    </dgm:pt>
    <dgm:pt modelId="{4452B9EE-C377-44F1-B413-F0A85C34545C}" type="pres">
      <dgm:prSet presAssocID="{FDC68B8B-84B2-431E-887F-8E7A65B2E5A3}" presName="compNode" presStyleCnt="0"/>
      <dgm:spPr/>
    </dgm:pt>
    <dgm:pt modelId="{66470CB0-E0DB-4540-B642-343BAC28DF39}" type="pres">
      <dgm:prSet presAssocID="{FDC68B8B-84B2-431E-887F-8E7A65B2E5A3}" presName="bkgdShape" presStyleLbl="node1" presStyleIdx="4" presStyleCnt="5"/>
      <dgm:spPr/>
      <dgm:t>
        <a:bodyPr/>
        <a:lstStyle/>
        <a:p>
          <a:endParaRPr lang="es-MX"/>
        </a:p>
      </dgm:t>
    </dgm:pt>
    <dgm:pt modelId="{7C7F4E76-B56F-4D57-9464-45CD9638503B}" type="pres">
      <dgm:prSet presAssocID="{FDC68B8B-84B2-431E-887F-8E7A65B2E5A3}" presName="nodeT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2C02577-C38A-49E7-863A-EE8DA6DB2974}" type="pres">
      <dgm:prSet presAssocID="{FDC68B8B-84B2-431E-887F-8E7A65B2E5A3}" presName="invisiNode" presStyleLbl="node1" presStyleIdx="4" presStyleCnt="5"/>
      <dgm:spPr/>
    </dgm:pt>
    <dgm:pt modelId="{A2D348EF-DB39-4EE8-9835-37832CF004C0}" type="pres">
      <dgm:prSet presAssocID="{FDC68B8B-84B2-431E-887F-8E7A65B2E5A3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</dgm:spPr>
    </dgm:pt>
  </dgm:ptLst>
  <dgm:cxnLst>
    <dgm:cxn modelId="{77B7B6CA-1BCA-42F7-B139-0DDDC8671FAC}" type="presOf" srcId="{BCC2C9F1-D803-4B1B-B1BC-F9E6DBA93DFB}" destId="{0E017248-BB63-4377-A028-A9D4D23AABCC}" srcOrd="0" destOrd="0" presId="urn:microsoft.com/office/officeart/2005/8/layout/hList7"/>
    <dgm:cxn modelId="{3F7D9D58-5BB4-4367-B9EC-4FB323D1D591}" srcId="{DF1AB9CA-7940-461D-AF83-32020F188603}" destId="{FDC68B8B-84B2-431E-887F-8E7A65B2E5A3}" srcOrd="4" destOrd="0" parTransId="{FFA618C2-BEC5-43B9-9899-900EB2E8884E}" sibTransId="{9803AA48-ABEA-483D-B411-0F5AD05BCF24}"/>
    <dgm:cxn modelId="{F2FADFC7-E1EA-4F07-98DB-F443AEC437B8}" type="presOf" srcId="{79B09285-C2C7-45EB-AFC9-6A66676DDB94}" destId="{7965289A-99C5-4C79-9B6C-AD9330AB6452}" srcOrd="0" destOrd="0" presId="urn:microsoft.com/office/officeart/2005/8/layout/hList7"/>
    <dgm:cxn modelId="{3F75EEB6-1E25-40EF-9D49-2C8DB31A86A1}" type="presOf" srcId="{2E3C9724-0555-4185-813F-351DF9852171}" destId="{D84CE3CC-5ECF-4BFA-9829-4B2525C91D5F}" srcOrd="0" destOrd="0" presId="urn:microsoft.com/office/officeart/2005/8/layout/hList7"/>
    <dgm:cxn modelId="{2422230B-7023-404D-B66D-11DD5A43FB82}" type="presOf" srcId="{E74EB271-6F85-4320-8434-E2944CABD55C}" destId="{BEB1FF5D-484D-4D97-873C-5237E89EC940}" srcOrd="1" destOrd="0" presId="urn:microsoft.com/office/officeart/2005/8/layout/hList7"/>
    <dgm:cxn modelId="{4F05F8EA-6FA3-4549-8E1F-EDE70AF68CCF}" type="presOf" srcId="{80A6CBEA-F5F4-4C82-9D23-8385479004CF}" destId="{617337D1-7C64-431C-892A-36505704B031}" srcOrd="0" destOrd="0" presId="urn:microsoft.com/office/officeart/2005/8/layout/hList7"/>
    <dgm:cxn modelId="{763039A4-BE4D-46F2-A550-46FEB9E9F3F6}" type="presOf" srcId="{DF1AB9CA-7940-461D-AF83-32020F188603}" destId="{5825DB65-08F8-42AD-AF86-D3411CD884FC}" srcOrd="0" destOrd="0" presId="urn:microsoft.com/office/officeart/2005/8/layout/hList7"/>
    <dgm:cxn modelId="{587DA3AA-C8BF-43C2-9560-AF61C020A06C}" srcId="{DF1AB9CA-7940-461D-AF83-32020F188603}" destId="{C85BE3EE-220A-4B5C-8D28-4FDE59E48E7A}" srcOrd="3" destOrd="0" parTransId="{6FE45E37-006C-4F4C-8ADB-3D0000A3804C}" sibTransId="{BCC2C9F1-D803-4B1B-B1BC-F9E6DBA93DFB}"/>
    <dgm:cxn modelId="{18CE431E-60B4-452D-972B-40655C1E4242}" srcId="{DF1AB9CA-7940-461D-AF83-32020F188603}" destId="{E74EB271-6F85-4320-8434-E2944CABD55C}" srcOrd="2" destOrd="0" parTransId="{B12947BA-DF0C-4C60-8B31-B1F4B7BD47FF}" sibTransId="{2E3C9724-0555-4185-813F-351DF9852171}"/>
    <dgm:cxn modelId="{75397FF7-825A-4635-885A-1B8EDC766124}" srcId="{DF1AB9CA-7940-461D-AF83-32020F188603}" destId="{80A6CBEA-F5F4-4C82-9D23-8385479004CF}" srcOrd="0" destOrd="0" parTransId="{A64FCAE6-EA6F-43CA-8A15-ACCEE4EC1178}" sibTransId="{3C42DA0C-3263-4CF9-BB34-9D903E519FBB}"/>
    <dgm:cxn modelId="{5BA66D51-24B2-499B-A48C-20E81F6C6524}" type="presOf" srcId="{E74EB271-6F85-4320-8434-E2944CABD55C}" destId="{5FEA1679-F333-4BDB-9368-B51912A8A347}" srcOrd="0" destOrd="0" presId="urn:microsoft.com/office/officeart/2005/8/layout/hList7"/>
    <dgm:cxn modelId="{B4032853-D968-4E1F-9FCB-E351EEBE0777}" srcId="{DF1AB9CA-7940-461D-AF83-32020F188603}" destId="{0D48B696-ED3F-4831-A2D2-5CF2403F93A4}" srcOrd="1" destOrd="0" parTransId="{ADDAEF53-53E3-4613-950E-E9E9E0B12548}" sibTransId="{79B09285-C2C7-45EB-AFC9-6A66676DDB94}"/>
    <dgm:cxn modelId="{487FF1F4-90BB-4C94-9C97-E8DDB285F6E9}" type="presOf" srcId="{C85BE3EE-220A-4B5C-8D28-4FDE59E48E7A}" destId="{74F59F22-5739-407D-A32F-235439B7E3AF}" srcOrd="1" destOrd="0" presId="urn:microsoft.com/office/officeart/2005/8/layout/hList7"/>
    <dgm:cxn modelId="{B7D37827-3091-4495-994D-45C024F1B947}" type="presOf" srcId="{FDC68B8B-84B2-431E-887F-8E7A65B2E5A3}" destId="{7C7F4E76-B56F-4D57-9464-45CD9638503B}" srcOrd="1" destOrd="0" presId="urn:microsoft.com/office/officeart/2005/8/layout/hList7"/>
    <dgm:cxn modelId="{BEA2AF73-6AB4-4FAA-A4FF-D5BDAACF4C30}" type="presOf" srcId="{FDC68B8B-84B2-431E-887F-8E7A65B2E5A3}" destId="{66470CB0-E0DB-4540-B642-343BAC28DF39}" srcOrd="0" destOrd="0" presId="urn:microsoft.com/office/officeart/2005/8/layout/hList7"/>
    <dgm:cxn modelId="{95857CA0-22F0-43DB-A909-E2607DAB68C0}" type="presOf" srcId="{0D48B696-ED3F-4831-A2D2-5CF2403F93A4}" destId="{79B927C2-4967-44B7-B5A5-5707DC783716}" srcOrd="0" destOrd="0" presId="urn:microsoft.com/office/officeart/2005/8/layout/hList7"/>
    <dgm:cxn modelId="{D0D7FC98-A737-4119-BAB9-1E1CDAFC0820}" type="presOf" srcId="{80A6CBEA-F5F4-4C82-9D23-8385479004CF}" destId="{9DEAFED2-B311-4941-888E-F8F41AD7C522}" srcOrd="1" destOrd="0" presId="urn:microsoft.com/office/officeart/2005/8/layout/hList7"/>
    <dgm:cxn modelId="{AC04BAF5-E82A-4E2C-B491-8D7055C9FF75}" type="presOf" srcId="{C85BE3EE-220A-4B5C-8D28-4FDE59E48E7A}" destId="{449058FB-00CD-45B0-8B31-C5CDD0636C19}" srcOrd="0" destOrd="0" presId="urn:microsoft.com/office/officeart/2005/8/layout/hList7"/>
    <dgm:cxn modelId="{9FB8F347-9F1F-4BCF-9060-FC6A9AA7316D}" type="presOf" srcId="{3C42DA0C-3263-4CF9-BB34-9D903E519FBB}" destId="{E02CF222-ECE1-42D5-ACED-CF10CC3257B7}" srcOrd="0" destOrd="0" presId="urn:microsoft.com/office/officeart/2005/8/layout/hList7"/>
    <dgm:cxn modelId="{DA40FF7B-E031-45F8-B2AF-F5852B363868}" type="presOf" srcId="{0D48B696-ED3F-4831-A2D2-5CF2403F93A4}" destId="{25E4CB7E-49C7-433A-B3AC-1AFDE1E8412E}" srcOrd="1" destOrd="0" presId="urn:microsoft.com/office/officeart/2005/8/layout/hList7"/>
    <dgm:cxn modelId="{BE1F00DB-C0E5-41F4-9747-841730C20581}" type="presParOf" srcId="{5825DB65-08F8-42AD-AF86-D3411CD884FC}" destId="{C0CB5994-F0EC-4744-A0D7-275C258AF352}" srcOrd="0" destOrd="0" presId="urn:microsoft.com/office/officeart/2005/8/layout/hList7"/>
    <dgm:cxn modelId="{8188570B-4D66-4B3E-8046-AAFE422CE446}" type="presParOf" srcId="{5825DB65-08F8-42AD-AF86-D3411CD884FC}" destId="{8B80055C-CB4B-4B9A-8317-015D6C4D9E25}" srcOrd="1" destOrd="0" presId="urn:microsoft.com/office/officeart/2005/8/layout/hList7"/>
    <dgm:cxn modelId="{7296288E-495E-48C6-ABB7-34C476944775}" type="presParOf" srcId="{8B80055C-CB4B-4B9A-8317-015D6C4D9E25}" destId="{1BB3B7C5-6CAF-4212-AF66-AF51016846D0}" srcOrd="0" destOrd="0" presId="urn:microsoft.com/office/officeart/2005/8/layout/hList7"/>
    <dgm:cxn modelId="{B31235F2-DD5B-465C-B668-36A234ACB6C2}" type="presParOf" srcId="{1BB3B7C5-6CAF-4212-AF66-AF51016846D0}" destId="{617337D1-7C64-431C-892A-36505704B031}" srcOrd="0" destOrd="0" presId="urn:microsoft.com/office/officeart/2005/8/layout/hList7"/>
    <dgm:cxn modelId="{3CFC88BB-2774-4595-99AA-8076E371B796}" type="presParOf" srcId="{1BB3B7C5-6CAF-4212-AF66-AF51016846D0}" destId="{9DEAFED2-B311-4941-888E-F8F41AD7C522}" srcOrd="1" destOrd="0" presId="urn:microsoft.com/office/officeart/2005/8/layout/hList7"/>
    <dgm:cxn modelId="{028EA749-6BDE-4165-AABE-ED110AA3B58A}" type="presParOf" srcId="{1BB3B7C5-6CAF-4212-AF66-AF51016846D0}" destId="{1B14DC92-48DD-4B71-98CE-19AA3D3A013B}" srcOrd="2" destOrd="0" presId="urn:microsoft.com/office/officeart/2005/8/layout/hList7"/>
    <dgm:cxn modelId="{0F13B429-1F88-4991-AC20-8A5C32B454CB}" type="presParOf" srcId="{1BB3B7C5-6CAF-4212-AF66-AF51016846D0}" destId="{643507DF-C74E-4E56-984D-48F71014E5C5}" srcOrd="3" destOrd="0" presId="urn:microsoft.com/office/officeart/2005/8/layout/hList7"/>
    <dgm:cxn modelId="{1DD48866-9704-4947-9DF6-523AC1DA1509}" type="presParOf" srcId="{8B80055C-CB4B-4B9A-8317-015D6C4D9E25}" destId="{E02CF222-ECE1-42D5-ACED-CF10CC3257B7}" srcOrd="1" destOrd="0" presId="urn:microsoft.com/office/officeart/2005/8/layout/hList7"/>
    <dgm:cxn modelId="{107BF6C8-444B-4C5B-ABCC-F30E152FE980}" type="presParOf" srcId="{8B80055C-CB4B-4B9A-8317-015D6C4D9E25}" destId="{73A8B933-D577-4D36-925C-A82F262A47E2}" srcOrd="2" destOrd="0" presId="urn:microsoft.com/office/officeart/2005/8/layout/hList7"/>
    <dgm:cxn modelId="{C6561FBB-6385-4CDE-9B46-1D31C4EDE8F9}" type="presParOf" srcId="{73A8B933-D577-4D36-925C-A82F262A47E2}" destId="{79B927C2-4967-44B7-B5A5-5707DC783716}" srcOrd="0" destOrd="0" presId="urn:microsoft.com/office/officeart/2005/8/layout/hList7"/>
    <dgm:cxn modelId="{88C0A5B8-6267-409B-84D4-1C4A303F7E8C}" type="presParOf" srcId="{73A8B933-D577-4D36-925C-A82F262A47E2}" destId="{25E4CB7E-49C7-433A-B3AC-1AFDE1E8412E}" srcOrd="1" destOrd="0" presId="urn:microsoft.com/office/officeart/2005/8/layout/hList7"/>
    <dgm:cxn modelId="{4B3AB596-C693-4052-BD18-9D3BF3F0E200}" type="presParOf" srcId="{73A8B933-D577-4D36-925C-A82F262A47E2}" destId="{9D1C2652-21D8-4423-A774-3F551E6CAC29}" srcOrd="2" destOrd="0" presId="urn:microsoft.com/office/officeart/2005/8/layout/hList7"/>
    <dgm:cxn modelId="{3C6D3FDC-3EF1-4A33-8A25-F0A4834B3E8A}" type="presParOf" srcId="{73A8B933-D577-4D36-925C-A82F262A47E2}" destId="{1BCAEDD4-34C1-4075-9A9A-FEB1298AB64A}" srcOrd="3" destOrd="0" presId="urn:microsoft.com/office/officeart/2005/8/layout/hList7"/>
    <dgm:cxn modelId="{B37E302A-E1C3-4E81-A0AC-D4C184C6ECB0}" type="presParOf" srcId="{8B80055C-CB4B-4B9A-8317-015D6C4D9E25}" destId="{7965289A-99C5-4C79-9B6C-AD9330AB6452}" srcOrd="3" destOrd="0" presId="urn:microsoft.com/office/officeart/2005/8/layout/hList7"/>
    <dgm:cxn modelId="{1C2CDC98-990E-4A67-95D5-6591A78917ED}" type="presParOf" srcId="{8B80055C-CB4B-4B9A-8317-015D6C4D9E25}" destId="{359E9A7F-7A8C-43E0-8B25-24E1909C0320}" srcOrd="4" destOrd="0" presId="urn:microsoft.com/office/officeart/2005/8/layout/hList7"/>
    <dgm:cxn modelId="{2375D7E6-D0B6-4C86-BC88-EA10BC2355FA}" type="presParOf" srcId="{359E9A7F-7A8C-43E0-8B25-24E1909C0320}" destId="{5FEA1679-F333-4BDB-9368-B51912A8A347}" srcOrd="0" destOrd="0" presId="urn:microsoft.com/office/officeart/2005/8/layout/hList7"/>
    <dgm:cxn modelId="{ABBDDF5E-6E34-4E01-9B5E-1B6A1C1D430D}" type="presParOf" srcId="{359E9A7F-7A8C-43E0-8B25-24E1909C0320}" destId="{BEB1FF5D-484D-4D97-873C-5237E89EC940}" srcOrd="1" destOrd="0" presId="urn:microsoft.com/office/officeart/2005/8/layout/hList7"/>
    <dgm:cxn modelId="{6A3760F1-642A-4B61-BB16-ADD1100C8BAC}" type="presParOf" srcId="{359E9A7F-7A8C-43E0-8B25-24E1909C0320}" destId="{C6D078B6-8C97-4D79-A5FF-F3B960BD0431}" srcOrd="2" destOrd="0" presId="urn:microsoft.com/office/officeart/2005/8/layout/hList7"/>
    <dgm:cxn modelId="{E62AFEFC-1F56-4F95-A161-55773D588257}" type="presParOf" srcId="{359E9A7F-7A8C-43E0-8B25-24E1909C0320}" destId="{A7A49AEE-C151-4140-81BF-4324D6E4F504}" srcOrd="3" destOrd="0" presId="urn:microsoft.com/office/officeart/2005/8/layout/hList7"/>
    <dgm:cxn modelId="{2AF47514-DED0-4977-8649-69B4D626EDB5}" type="presParOf" srcId="{8B80055C-CB4B-4B9A-8317-015D6C4D9E25}" destId="{D84CE3CC-5ECF-4BFA-9829-4B2525C91D5F}" srcOrd="5" destOrd="0" presId="urn:microsoft.com/office/officeart/2005/8/layout/hList7"/>
    <dgm:cxn modelId="{A9E1A9FE-368A-44A0-8EF6-D5F8E55E57CF}" type="presParOf" srcId="{8B80055C-CB4B-4B9A-8317-015D6C4D9E25}" destId="{69E5D036-EE8D-45CC-9611-8E1632723182}" srcOrd="6" destOrd="0" presId="urn:microsoft.com/office/officeart/2005/8/layout/hList7"/>
    <dgm:cxn modelId="{28C6B5B2-F0AD-4C54-89F5-61DC96ED8A4B}" type="presParOf" srcId="{69E5D036-EE8D-45CC-9611-8E1632723182}" destId="{449058FB-00CD-45B0-8B31-C5CDD0636C19}" srcOrd="0" destOrd="0" presId="urn:microsoft.com/office/officeart/2005/8/layout/hList7"/>
    <dgm:cxn modelId="{FC7647C2-5160-4E9B-B3DC-B4972143B428}" type="presParOf" srcId="{69E5D036-EE8D-45CC-9611-8E1632723182}" destId="{74F59F22-5739-407D-A32F-235439B7E3AF}" srcOrd="1" destOrd="0" presId="urn:microsoft.com/office/officeart/2005/8/layout/hList7"/>
    <dgm:cxn modelId="{006310FE-B3BC-4EA6-A778-133AB3B63077}" type="presParOf" srcId="{69E5D036-EE8D-45CC-9611-8E1632723182}" destId="{AC47785E-70A0-4619-9B3B-EBA2A6A2A6A1}" srcOrd="2" destOrd="0" presId="urn:microsoft.com/office/officeart/2005/8/layout/hList7"/>
    <dgm:cxn modelId="{02F644D0-9139-4580-B54D-CED78BB1FCBB}" type="presParOf" srcId="{69E5D036-EE8D-45CC-9611-8E1632723182}" destId="{E36C7C40-0731-4A83-9033-9DD6440FE786}" srcOrd="3" destOrd="0" presId="urn:microsoft.com/office/officeart/2005/8/layout/hList7"/>
    <dgm:cxn modelId="{CE156263-383C-4401-8DB9-162F76FD0CE1}" type="presParOf" srcId="{8B80055C-CB4B-4B9A-8317-015D6C4D9E25}" destId="{0E017248-BB63-4377-A028-A9D4D23AABCC}" srcOrd="7" destOrd="0" presId="urn:microsoft.com/office/officeart/2005/8/layout/hList7"/>
    <dgm:cxn modelId="{3A2D522F-A946-419A-A3C0-D16FD5D2BA21}" type="presParOf" srcId="{8B80055C-CB4B-4B9A-8317-015D6C4D9E25}" destId="{4452B9EE-C377-44F1-B413-F0A85C34545C}" srcOrd="8" destOrd="0" presId="urn:microsoft.com/office/officeart/2005/8/layout/hList7"/>
    <dgm:cxn modelId="{DF3C855C-D722-4C15-920C-76CCD1DB156F}" type="presParOf" srcId="{4452B9EE-C377-44F1-B413-F0A85C34545C}" destId="{66470CB0-E0DB-4540-B642-343BAC28DF39}" srcOrd="0" destOrd="0" presId="urn:microsoft.com/office/officeart/2005/8/layout/hList7"/>
    <dgm:cxn modelId="{0DC21A3F-8CA4-4CEA-8DB9-A4C94A7E5152}" type="presParOf" srcId="{4452B9EE-C377-44F1-B413-F0A85C34545C}" destId="{7C7F4E76-B56F-4D57-9464-45CD9638503B}" srcOrd="1" destOrd="0" presId="urn:microsoft.com/office/officeart/2005/8/layout/hList7"/>
    <dgm:cxn modelId="{89FAFD05-DBD4-44ED-9959-018E0CC91EBE}" type="presParOf" srcId="{4452B9EE-C377-44F1-B413-F0A85C34545C}" destId="{D2C02577-C38A-49E7-863A-EE8DA6DB2974}" srcOrd="2" destOrd="0" presId="urn:microsoft.com/office/officeart/2005/8/layout/hList7"/>
    <dgm:cxn modelId="{38F64222-50D7-481C-9A94-27248A2C543B}" type="presParOf" srcId="{4452B9EE-C377-44F1-B413-F0A85C34545C}" destId="{A2D348EF-DB39-4EE8-9835-37832CF004C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2E17B-89B8-4AC6-A036-DB4737549FC3}">
      <dsp:nvSpPr>
        <dsp:cNvPr id="0" name=""/>
        <dsp:cNvSpPr/>
      </dsp:nvSpPr>
      <dsp:spPr>
        <a:xfrm rot="5400000">
          <a:off x="3480663" y="160858"/>
          <a:ext cx="2286000" cy="198882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b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Se nutre paralelamente por la evaluación </a:t>
          </a:r>
          <a:endParaRPr lang="es-MX" sz="2100" b="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 rot="-5400000">
        <a:off x="3939177" y="368503"/>
        <a:ext cx="1368972" cy="1573530"/>
      </dsp:txXfrm>
    </dsp:sp>
    <dsp:sp modelId="{684D0BB1-7093-4564-9069-F8BDDB46C63C}">
      <dsp:nvSpPr>
        <dsp:cNvPr id="0" name=""/>
        <dsp:cNvSpPr/>
      </dsp:nvSpPr>
      <dsp:spPr>
        <a:xfrm>
          <a:off x="5678424" y="469468"/>
          <a:ext cx="2551176" cy="137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Al ser una oportunidad más para el aprendizaje</a:t>
          </a:r>
          <a:endParaRPr lang="es-MX" sz="1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5678424" y="469468"/>
        <a:ext cx="2551176" cy="1371600"/>
      </dsp:txXfrm>
    </dsp:sp>
    <dsp:sp modelId="{0A5E2B9F-AA75-4EB5-9BBF-E11470167BFA}">
      <dsp:nvSpPr>
        <dsp:cNvPr id="0" name=""/>
        <dsp:cNvSpPr/>
      </dsp:nvSpPr>
      <dsp:spPr>
        <a:xfrm rot="5400000">
          <a:off x="1332737" y="160858"/>
          <a:ext cx="2286000" cy="198882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1855869"/>
            <a:satOff val="10071"/>
            <a:lumOff val="5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/>
        </a:p>
      </dsp:txBody>
      <dsp:txXfrm rot="-5400000">
        <a:off x="1791251" y="368503"/>
        <a:ext cx="1368972" cy="1573530"/>
      </dsp:txXfrm>
    </dsp:sp>
    <dsp:sp modelId="{2069F3E0-AF00-4CA2-BCAB-66CDF7301C4B}">
      <dsp:nvSpPr>
        <dsp:cNvPr id="0" name=""/>
        <dsp:cNvSpPr/>
      </dsp:nvSpPr>
      <dsp:spPr>
        <a:xfrm rot="5400000">
          <a:off x="2402586" y="2101214"/>
          <a:ext cx="2286000" cy="198882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3711739"/>
            <a:satOff val="20142"/>
            <a:lumOff val="1019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accent3">
                  <a:lumMod val="25000"/>
                </a:schemeClr>
              </a:solidFill>
              <a:latin typeface="Gabriola" pitchFamily="82" charset="0"/>
            </a:rPr>
            <a:t>PLANIFICACIÓN</a:t>
          </a:r>
          <a:endParaRPr lang="es-MX" sz="1800" b="1" kern="1200" dirty="0">
            <a:solidFill>
              <a:schemeClr val="accent3">
                <a:lumMod val="25000"/>
              </a:schemeClr>
            </a:solidFill>
            <a:latin typeface="Gabriola" pitchFamily="82" charset="0"/>
          </a:endParaRPr>
        </a:p>
      </dsp:txBody>
      <dsp:txXfrm rot="-5400000">
        <a:off x="2861100" y="2308859"/>
        <a:ext cx="1368972" cy="1573530"/>
      </dsp:txXfrm>
    </dsp:sp>
    <dsp:sp modelId="{A870BE87-BA69-4668-8571-04F28E12738A}">
      <dsp:nvSpPr>
        <dsp:cNvPr id="0" name=""/>
        <dsp:cNvSpPr/>
      </dsp:nvSpPr>
      <dsp:spPr>
        <a:xfrm>
          <a:off x="0" y="2409825"/>
          <a:ext cx="2468880" cy="137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Docentes  Tlaxcala-Reto: Poner en práctica situaciones de aprendizaje que permitan a los alumnos movilizar sus saberes</a:t>
          </a:r>
          <a:endParaRPr lang="es-MX" sz="1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0" y="2409825"/>
        <a:ext cx="2468880" cy="1371600"/>
      </dsp:txXfrm>
    </dsp:sp>
    <dsp:sp modelId="{E480386A-298E-404E-AD77-7C81D9FDAEA0}">
      <dsp:nvSpPr>
        <dsp:cNvPr id="0" name=""/>
        <dsp:cNvSpPr/>
      </dsp:nvSpPr>
      <dsp:spPr>
        <a:xfrm rot="5400000">
          <a:off x="4470262" y="2020084"/>
          <a:ext cx="2286000" cy="198882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5567608"/>
            <a:satOff val="30214"/>
            <a:lumOff val="15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/>
        </a:p>
      </dsp:txBody>
      <dsp:txXfrm rot="-5400000">
        <a:off x="4928776" y="2227729"/>
        <a:ext cx="1368972" cy="1573530"/>
      </dsp:txXfrm>
    </dsp:sp>
    <dsp:sp modelId="{674274B9-11B2-490C-AD2E-539BE9AB4027}">
      <dsp:nvSpPr>
        <dsp:cNvPr id="0" name=""/>
        <dsp:cNvSpPr/>
      </dsp:nvSpPr>
      <dsp:spPr>
        <a:xfrm rot="5400000">
          <a:off x="3480663" y="4041571"/>
          <a:ext cx="2286000" cy="198882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7423477"/>
            <a:satOff val="40285"/>
            <a:lumOff val="2039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1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Se reconocen áreas de oportunidad</a:t>
          </a:r>
          <a:endParaRPr lang="es-MX" sz="21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 rot="-5400000">
        <a:off x="3939177" y="4249216"/>
        <a:ext cx="1368972" cy="1573530"/>
      </dsp:txXfrm>
    </dsp:sp>
    <dsp:sp modelId="{06948DEB-95C5-4976-9E3A-16EA49F9937C}">
      <dsp:nvSpPr>
        <dsp:cNvPr id="0" name=""/>
        <dsp:cNvSpPr/>
      </dsp:nvSpPr>
      <dsp:spPr>
        <a:xfrm>
          <a:off x="5678424" y="4350181"/>
          <a:ext cx="2551176" cy="1371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Ya que al saber lo que se ha aprendido, y contrastarlo con lo que se quiere y debe aprender</a:t>
          </a:r>
          <a:endParaRPr lang="es-MX" sz="20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5678424" y="4350181"/>
        <a:ext cx="2551176" cy="1371600"/>
      </dsp:txXfrm>
    </dsp:sp>
    <dsp:sp modelId="{10BDC294-297A-4905-B678-F5DA649E9B80}">
      <dsp:nvSpPr>
        <dsp:cNvPr id="0" name=""/>
        <dsp:cNvSpPr/>
      </dsp:nvSpPr>
      <dsp:spPr>
        <a:xfrm rot="5400000">
          <a:off x="1332737" y="4041571"/>
          <a:ext cx="2286000" cy="1988820"/>
        </a:xfrm>
        <a:prstGeom prst="hexagon">
          <a:avLst>
            <a:gd name="adj" fmla="val 25000"/>
            <a:gd name="vf" fmla="val 115470"/>
          </a:avLst>
        </a:prstGeom>
        <a:solidFill>
          <a:schemeClr val="accent2">
            <a:hueOff val="-9279347"/>
            <a:satOff val="50356"/>
            <a:lumOff val="2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3600" kern="1200" dirty="0"/>
        </a:p>
      </dsp:txBody>
      <dsp:txXfrm rot="-5400000">
        <a:off x="1791251" y="4249216"/>
        <a:ext cx="1368972" cy="15735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CC965-9CCE-429F-A415-8B1725D4414F}">
      <dsp:nvSpPr>
        <dsp:cNvPr id="0" name=""/>
        <dsp:cNvSpPr/>
      </dsp:nvSpPr>
      <dsp:spPr>
        <a:xfrm>
          <a:off x="0" y="1260416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B998B9-4E51-42F4-AB20-18CB00B1C0A3}">
      <dsp:nvSpPr>
        <dsp:cNvPr id="0" name=""/>
        <dsp:cNvSpPr/>
      </dsp:nvSpPr>
      <dsp:spPr>
        <a:xfrm>
          <a:off x="411078" y="28601"/>
          <a:ext cx="7557014" cy="146797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En la escuela se deben</a:t>
          </a:r>
          <a:r>
            <a:rPr lang="es-MX" sz="2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: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Crear posibilidades para la construcción y producción del conocimiento para el estudiante.</a:t>
          </a:r>
          <a:endParaRPr lang="es-MX" sz="2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482739" y="100262"/>
        <a:ext cx="7413692" cy="1324653"/>
      </dsp:txXfrm>
    </dsp:sp>
    <dsp:sp modelId="{2728CAAA-5F21-44F8-978E-006227A93422}">
      <dsp:nvSpPr>
        <dsp:cNvPr id="0" name=""/>
        <dsp:cNvSpPr/>
      </dsp:nvSpPr>
      <dsp:spPr>
        <a:xfrm>
          <a:off x="0" y="2524092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4639673"/>
              <a:satOff val="25178"/>
              <a:lumOff val="1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9CDE440-1A69-4B7D-912F-8615D403DE46}">
      <dsp:nvSpPr>
        <dsp:cNvPr id="0" name=""/>
        <dsp:cNvSpPr/>
      </dsp:nvSpPr>
      <dsp:spPr>
        <a:xfrm>
          <a:off x="411480" y="1750016"/>
          <a:ext cx="7758364" cy="1010235"/>
        </a:xfrm>
        <a:prstGeom prst="roundRect">
          <a:avLst/>
        </a:prstGeom>
        <a:solidFill>
          <a:schemeClr val="accent2">
            <a:hueOff val="-4639673"/>
            <a:satOff val="25178"/>
            <a:lumOff val="1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Los docentes deben: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Crear personas capaces de hacer cosas nuevas.</a:t>
          </a:r>
          <a:endParaRPr lang="es-MX" sz="2800" b="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460796" y="1799332"/>
        <a:ext cx="7659732" cy="911603"/>
      </dsp:txXfrm>
    </dsp:sp>
    <dsp:sp modelId="{8EB569B7-7FCD-40D9-A0B3-5DB4C57F692D}">
      <dsp:nvSpPr>
        <dsp:cNvPr id="0" name=""/>
        <dsp:cNvSpPr/>
      </dsp:nvSpPr>
      <dsp:spPr>
        <a:xfrm>
          <a:off x="0" y="4094161"/>
          <a:ext cx="8229600" cy="40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9279347"/>
              <a:satOff val="50356"/>
              <a:lumOff val="2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798F5B-BB0E-4FE4-BEAA-36303DF3C53D}">
      <dsp:nvSpPr>
        <dsp:cNvPr id="0" name=""/>
        <dsp:cNvSpPr/>
      </dsp:nvSpPr>
      <dsp:spPr>
        <a:xfrm>
          <a:off x="391790" y="3013692"/>
          <a:ext cx="7835792" cy="1316629"/>
        </a:xfrm>
        <a:prstGeom prst="roundRect">
          <a:avLst/>
        </a:prstGeom>
        <a:solidFill>
          <a:schemeClr val="accent2">
            <a:hueOff val="-9279347"/>
            <a:satOff val="50356"/>
            <a:lumOff val="2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Se debe enseñar:</a:t>
          </a:r>
        </a:p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Con metodologías innovadoras para generar en los estudiantes un aprendizaje significativo</a:t>
          </a:r>
          <a:endParaRPr lang="es-MX" sz="2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456063" y="3077965"/>
        <a:ext cx="7707246" cy="11880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47208C-B777-4FB9-B4E0-BDE92DD98254}">
      <dsp:nvSpPr>
        <dsp:cNvPr id="0" name=""/>
        <dsp:cNvSpPr/>
      </dsp:nvSpPr>
      <dsp:spPr>
        <a:xfrm>
          <a:off x="7233" y="719588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Atender a necesidades actuales y futuras de los alumnos</a:t>
          </a:r>
          <a:endParaRPr lang="es-MX" sz="1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45225" y="757580"/>
        <a:ext cx="2085893" cy="1221142"/>
      </dsp:txXfrm>
    </dsp:sp>
    <dsp:sp modelId="{BCED5921-88CA-4B26-A8ED-C0FDFF2BC3D9}">
      <dsp:nvSpPr>
        <dsp:cNvPr id="0" name=""/>
        <dsp:cNvSpPr/>
      </dsp:nvSpPr>
      <dsp:spPr>
        <a:xfrm>
          <a:off x="2385298" y="110007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>
        <a:off x="2385298" y="1207307"/>
        <a:ext cx="320822" cy="321687"/>
      </dsp:txXfrm>
    </dsp:sp>
    <dsp:sp modelId="{54E496DC-6AEB-431A-92D1-1E90E49571B0}">
      <dsp:nvSpPr>
        <dsp:cNvPr id="0" name=""/>
        <dsp:cNvSpPr/>
      </dsp:nvSpPr>
      <dsp:spPr>
        <a:xfrm>
          <a:off x="3033861" y="719588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-4639673"/>
            <a:satOff val="25178"/>
            <a:lumOff val="1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Permitir resolver problemas de su contexto de forma eficiente</a:t>
          </a:r>
          <a:endParaRPr lang="es-MX" sz="1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3071853" y="757580"/>
        <a:ext cx="2085893" cy="1221142"/>
      </dsp:txXfrm>
    </dsp:sp>
    <dsp:sp modelId="{7D03BD9E-F6FA-43CB-BD9D-397991D2A607}">
      <dsp:nvSpPr>
        <dsp:cNvPr id="0" name=""/>
        <dsp:cNvSpPr/>
      </dsp:nvSpPr>
      <dsp:spPr>
        <a:xfrm>
          <a:off x="5411926" y="1100078"/>
          <a:ext cx="458317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9279347"/>
            <a:satOff val="50356"/>
            <a:lumOff val="2549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/>
        </a:p>
      </dsp:txBody>
      <dsp:txXfrm>
        <a:off x="5411926" y="1207307"/>
        <a:ext cx="320822" cy="321687"/>
      </dsp:txXfrm>
    </dsp:sp>
    <dsp:sp modelId="{C6B42C26-DD90-40B6-9018-6194D5FDC079}">
      <dsp:nvSpPr>
        <dsp:cNvPr id="0" name=""/>
        <dsp:cNvSpPr/>
      </dsp:nvSpPr>
      <dsp:spPr>
        <a:xfrm>
          <a:off x="6060489" y="719588"/>
          <a:ext cx="2161877" cy="1297126"/>
        </a:xfrm>
        <a:prstGeom prst="roundRect">
          <a:avLst>
            <a:gd name="adj" fmla="val 10000"/>
          </a:avLst>
        </a:prstGeom>
        <a:solidFill>
          <a:schemeClr val="accent2">
            <a:hueOff val="-9279347"/>
            <a:satOff val="50356"/>
            <a:lumOff val="2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lvl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200" kern="1200" dirty="0"/>
        </a:p>
      </dsp:txBody>
      <dsp:txXfrm>
        <a:off x="6098481" y="757580"/>
        <a:ext cx="2085893" cy="12211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EC31EB-BC63-44F8-AC60-F027E98409E9}">
      <dsp:nvSpPr>
        <dsp:cNvPr id="0" name=""/>
        <dsp:cNvSpPr/>
      </dsp:nvSpPr>
      <dsp:spPr>
        <a:xfrm>
          <a:off x="0" y="17025"/>
          <a:ext cx="8229600" cy="4176000"/>
        </a:xfrm>
        <a:prstGeom prst="rightArrow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89007B-3211-473B-9325-FB6B55B68D13}">
      <dsp:nvSpPr>
        <dsp:cNvPr id="0" name=""/>
        <dsp:cNvSpPr/>
      </dsp:nvSpPr>
      <dsp:spPr>
        <a:xfrm>
          <a:off x="5423579" y="1061025"/>
          <a:ext cx="1983060" cy="208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43840" rIns="0" bIns="2438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Incluyendo las actividades  relacionadas por el intelecto o abstracciones de la imaginación</a:t>
          </a:r>
          <a:endParaRPr lang="es-MX" sz="24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5423579" y="1061025"/>
        <a:ext cx="1983060" cy="2088000"/>
      </dsp:txXfrm>
    </dsp:sp>
    <dsp:sp modelId="{7D9AC993-0014-493D-8F14-2711AD4543CF}">
      <dsp:nvSpPr>
        <dsp:cNvPr id="0" name=""/>
        <dsp:cNvSpPr/>
      </dsp:nvSpPr>
      <dsp:spPr>
        <a:xfrm>
          <a:off x="3043907" y="1061025"/>
          <a:ext cx="1983060" cy="208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84480" rIns="0" bIns="2844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Define todos los productos que la mente puede generar </a:t>
          </a:r>
          <a:endParaRPr lang="es-MX" sz="2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3043907" y="1061025"/>
        <a:ext cx="1983060" cy="2088000"/>
      </dsp:txXfrm>
    </dsp:sp>
    <dsp:sp modelId="{56BC5E4E-84D4-45A1-BBC9-8AD7362AA231}">
      <dsp:nvSpPr>
        <dsp:cNvPr id="0" name=""/>
        <dsp:cNvSpPr/>
      </dsp:nvSpPr>
      <dsp:spPr>
        <a:xfrm>
          <a:off x="664234" y="1061025"/>
          <a:ext cx="1983060" cy="208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5120" rIns="0" bIns="3251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El lenguaje</a:t>
          </a:r>
          <a:endParaRPr lang="es-MX" sz="3200" b="1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664234" y="1061025"/>
        <a:ext cx="1983060" cy="2088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BBF32-3EDB-4FF4-9B5B-F83E4C5A1F6D}">
      <dsp:nvSpPr>
        <dsp:cNvPr id="0" name=""/>
        <dsp:cNvSpPr/>
      </dsp:nvSpPr>
      <dsp:spPr>
        <a:xfrm>
          <a:off x="6787546" y="724837"/>
          <a:ext cx="1920332" cy="192043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88B7A1-45DC-4144-9654-CE98EDCD971E}">
      <dsp:nvSpPr>
        <dsp:cNvPr id="0" name=""/>
        <dsp:cNvSpPr/>
      </dsp:nvSpPr>
      <dsp:spPr>
        <a:xfrm>
          <a:off x="6851777" y="788862"/>
          <a:ext cx="1792694" cy="179237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itchFamily="34" charset="0"/>
              <a:cs typeface="Aparajita" pitchFamily="34" charset="0"/>
            </a:rPr>
            <a:t>Servir de base para valorar la eficiencia del proceso educativo</a:t>
          </a:r>
          <a:endParaRPr lang="es-MX" sz="1800" kern="1200" dirty="0">
            <a:solidFill>
              <a:srgbClr val="800000"/>
            </a:solidFill>
            <a:latin typeface="Aparajita" pitchFamily="34" charset="0"/>
            <a:cs typeface="Aparajita" pitchFamily="34" charset="0"/>
          </a:endParaRPr>
        </a:p>
      </dsp:txBody>
      <dsp:txXfrm>
        <a:off x="7107876" y="1044965"/>
        <a:ext cx="1280496" cy="1280174"/>
      </dsp:txXfrm>
    </dsp:sp>
    <dsp:sp modelId="{997F3E10-BA33-4C0A-869D-6F92E0487D9F}">
      <dsp:nvSpPr>
        <dsp:cNvPr id="0" name=""/>
        <dsp:cNvSpPr/>
      </dsp:nvSpPr>
      <dsp:spPr>
        <a:xfrm rot="2700000">
          <a:off x="4794732" y="724702"/>
          <a:ext cx="1920363" cy="1920363"/>
        </a:xfrm>
        <a:prstGeom prst="teardrop">
          <a:avLst>
            <a:gd name="adj" fmla="val 100000"/>
          </a:avLst>
        </a:prstGeom>
        <a:solidFill>
          <a:schemeClr val="accent2">
            <a:hueOff val="-3093116"/>
            <a:satOff val="16785"/>
            <a:lumOff val="849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59EA50-8BE6-40FB-9499-42DC9EE72F5B}">
      <dsp:nvSpPr>
        <dsp:cNvPr id="0" name=""/>
        <dsp:cNvSpPr/>
      </dsp:nvSpPr>
      <dsp:spPr>
        <a:xfrm>
          <a:off x="4867214" y="788862"/>
          <a:ext cx="1792694" cy="179237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093116"/>
              <a:satOff val="16785"/>
              <a:lumOff val="84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 dirty="0"/>
        </a:p>
      </dsp:txBody>
      <dsp:txXfrm>
        <a:off x="5123313" y="1044965"/>
        <a:ext cx="1280496" cy="1280174"/>
      </dsp:txXfrm>
    </dsp:sp>
    <dsp:sp modelId="{84C435F1-709F-49BE-9C55-5D37DC521602}">
      <dsp:nvSpPr>
        <dsp:cNvPr id="0" name=""/>
        <dsp:cNvSpPr/>
      </dsp:nvSpPr>
      <dsp:spPr>
        <a:xfrm rot="2700000">
          <a:off x="2818404" y="724702"/>
          <a:ext cx="1920363" cy="1920363"/>
        </a:xfrm>
        <a:prstGeom prst="teardrop">
          <a:avLst>
            <a:gd name="adj" fmla="val 100000"/>
          </a:avLst>
        </a:prstGeom>
        <a:solidFill>
          <a:schemeClr val="accent2">
            <a:hueOff val="-6186231"/>
            <a:satOff val="33571"/>
            <a:lumOff val="1699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2F9E6F-2E14-432D-898E-36639141AD67}">
      <dsp:nvSpPr>
        <dsp:cNvPr id="0" name=""/>
        <dsp:cNvSpPr/>
      </dsp:nvSpPr>
      <dsp:spPr>
        <a:xfrm>
          <a:off x="2882650" y="788862"/>
          <a:ext cx="1792694" cy="179237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6186231"/>
              <a:satOff val="33571"/>
              <a:lumOff val="1699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itchFamily="34" charset="0"/>
              <a:cs typeface="Aparajita" pitchFamily="34" charset="0"/>
            </a:rPr>
            <a:t>Hacer explícito el compromiso  profesional  del docente con la institución</a:t>
          </a:r>
          <a:endParaRPr lang="es-MX" sz="1800" kern="1200" dirty="0">
            <a:solidFill>
              <a:srgbClr val="800000"/>
            </a:solidFill>
            <a:latin typeface="Aparajita" pitchFamily="34" charset="0"/>
            <a:cs typeface="Aparajita" pitchFamily="34" charset="0"/>
          </a:endParaRPr>
        </a:p>
      </dsp:txBody>
      <dsp:txXfrm>
        <a:off x="3138750" y="1044965"/>
        <a:ext cx="1280496" cy="1280174"/>
      </dsp:txXfrm>
    </dsp:sp>
    <dsp:sp modelId="{27E54CE1-C5AB-4575-A7AA-A422776E7E5E}">
      <dsp:nvSpPr>
        <dsp:cNvPr id="0" name=""/>
        <dsp:cNvSpPr/>
      </dsp:nvSpPr>
      <dsp:spPr>
        <a:xfrm rot="2700000">
          <a:off x="833841" y="724702"/>
          <a:ext cx="1920363" cy="1920363"/>
        </a:xfrm>
        <a:prstGeom prst="teardrop">
          <a:avLst>
            <a:gd name="adj" fmla="val 100000"/>
          </a:avLst>
        </a:prstGeom>
        <a:solidFill>
          <a:schemeClr val="accent2">
            <a:hueOff val="-9279347"/>
            <a:satOff val="50356"/>
            <a:lumOff val="2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153520-420A-4152-959C-4F753612B333}">
      <dsp:nvSpPr>
        <dsp:cNvPr id="0" name=""/>
        <dsp:cNvSpPr/>
      </dsp:nvSpPr>
      <dsp:spPr>
        <a:xfrm>
          <a:off x="898087" y="788862"/>
          <a:ext cx="1792694" cy="1792379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9279347"/>
              <a:satOff val="50356"/>
              <a:lumOff val="2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itchFamily="34" charset="0"/>
              <a:cs typeface="Aparajita" pitchFamily="34" charset="0"/>
            </a:rPr>
            <a:t>Definir el tipo de estudiante que se espera formar y certificar un perfil de ciudadano</a:t>
          </a:r>
          <a:endParaRPr lang="es-MX" sz="1600" kern="1200" dirty="0">
            <a:solidFill>
              <a:srgbClr val="800000"/>
            </a:solidFill>
            <a:latin typeface="Aparajita" pitchFamily="34" charset="0"/>
            <a:cs typeface="Aparajita" pitchFamily="34" charset="0"/>
          </a:endParaRPr>
        </a:p>
      </dsp:txBody>
      <dsp:txXfrm>
        <a:off x="1154186" y="1044965"/>
        <a:ext cx="1280496" cy="12801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DCD3ED-3E6B-4BF8-90ED-EB94FD2EC1CF}">
      <dsp:nvSpPr>
        <dsp:cNvPr id="0" name=""/>
        <dsp:cNvSpPr/>
      </dsp:nvSpPr>
      <dsp:spPr>
        <a:xfrm>
          <a:off x="228142" y="3112"/>
          <a:ext cx="3897220" cy="4956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200" b="1" kern="1200" dirty="0" smtClean="0">
              <a:solidFill>
                <a:schemeClr val="accent3">
                  <a:lumMod val="25000"/>
                </a:schemeClr>
              </a:solidFill>
              <a:latin typeface="Gabriola" pitchFamily="82" charset="0"/>
            </a:rPr>
            <a:t>PLANEACIÓN</a:t>
          </a:r>
          <a:endParaRPr lang="es-MX" sz="3200" kern="1200" dirty="0">
            <a:solidFill>
              <a:schemeClr val="accent3">
                <a:lumMod val="25000"/>
              </a:schemeClr>
            </a:solidFill>
          </a:endParaRPr>
        </a:p>
      </dsp:txBody>
      <dsp:txXfrm>
        <a:off x="242659" y="17629"/>
        <a:ext cx="3868186" cy="466601"/>
      </dsp:txXfrm>
    </dsp:sp>
    <dsp:sp modelId="{4A55C3E9-405C-4C49-95F6-F7465AB34027}">
      <dsp:nvSpPr>
        <dsp:cNvPr id="0" name=""/>
        <dsp:cNvSpPr/>
      </dsp:nvSpPr>
      <dsp:spPr>
        <a:xfrm>
          <a:off x="617864" y="498748"/>
          <a:ext cx="400601" cy="5912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1210"/>
              </a:lnTo>
              <a:lnTo>
                <a:pt x="400601" y="59121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52091E-1E49-48FB-A40C-AC33BD7050EA}">
      <dsp:nvSpPr>
        <dsp:cNvPr id="0" name=""/>
        <dsp:cNvSpPr/>
      </dsp:nvSpPr>
      <dsp:spPr>
        <a:xfrm>
          <a:off x="1018466" y="661072"/>
          <a:ext cx="2439517" cy="8577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Trazar un plan.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Implica tener objetivo (s) a cumplir, junto con las  acciones requeridas para que este objetivo pueda ser alcanzado</a:t>
          </a:r>
          <a:r>
            <a:rPr lang="es-MX" sz="1400" b="0" i="0" kern="1200" dirty="0" smtClean="0">
              <a:latin typeface="Aparajita" pitchFamily="34" charset="0"/>
              <a:cs typeface="Aparajita" pitchFamily="34" charset="0"/>
            </a:rPr>
            <a:t>. </a:t>
          </a:r>
          <a:endParaRPr lang="es-MX" sz="1400" kern="1200" dirty="0">
            <a:latin typeface="Aparajita" pitchFamily="34" charset="0"/>
            <a:cs typeface="Aparajita" pitchFamily="34" charset="0"/>
          </a:endParaRPr>
        </a:p>
      </dsp:txBody>
      <dsp:txXfrm>
        <a:off x="1043589" y="686195"/>
        <a:ext cx="2389271" cy="807527"/>
      </dsp:txXfrm>
    </dsp:sp>
    <dsp:sp modelId="{5DEF240F-AFAB-4A21-B84D-7C081184AFE2}">
      <dsp:nvSpPr>
        <dsp:cNvPr id="0" name=""/>
        <dsp:cNvSpPr/>
      </dsp:nvSpPr>
      <dsp:spPr>
        <a:xfrm>
          <a:off x="617864" y="498748"/>
          <a:ext cx="391507" cy="18200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20015"/>
              </a:lnTo>
              <a:lnTo>
                <a:pt x="391507" y="182001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611C6C-63ED-46F6-AC70-ADF72F93C138}">
      <dsp:nvSpPr>
        <dsp:cNvPr id="0" name=""/>
        <dsp:cNvSpPr/>
      </dsp:nvSpPr>
      <dsp:spPr>
        <a:xfrm>
          <a:off x="1009371" y="1671259"/>
          <a:ext cx="2606278" cy="12950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1855869"/>
              <a:satOff val="10071"/>
              <a:lumOff val="5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1400" b="0" i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Como un proceso de toma de decisiones la planeación está formada por varias etapas:</a:t>
          </a:r>
          <a:endParaRPr lang="es-MX" sz="1400" kern="1200" dirty="0" smtClean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4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Identificar el problema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4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Desarrollo de alternativas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s-MX" sz="14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Ejecución del plan</a:t>
          </a:r>
          <a:endParaRPr lang="es-MX" sz="14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1047300" y="1709188"/>
        <a:ext cx="2530420" cy="1219150"/>
      </dsp:txXfrm>
    </dsp:sp>
    <dsp:sp modelId="{6E31B152-A501-4975-9475-F0F3E8711E27}">
      <dsp:nvSpPr>
        <dsp:cNvPr id="0" name=""/>
        <dsp:cNvSpPr/>
      </dsp:nvSpPr>
      <dsp:spPr>
        <a:xfrm>
          <a:off x="617864" y="498748"/>
          <a:ext cx="391507" cy="34646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64658"/>
              </a:lnTo>
              <a:lnTo>
                <a:pt x="391507" y="346465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8DE8CE-0F63-4093-B451-AC55F947EB28}">
      <dsp:nvSpPr>
        <dsp:cNvPr id="0" name=""/>
        <dsp:cNvSpPr/>
      </dsp:nvSpPr>
      <dsp:spPr>
        <a:xfrm>
          <a:off x="1009371" y="3118681"/>
          <a:ext cx="2818510" cy="16894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3711739"/>
              <a:satOff val="20142"/>
              <a:lumOff val="1019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6500" kern="1200"/>
        </a:p>
      </dsp:txBody>
      <dsp:txXfrm>
        <a:off x="1058853" y="3168163"/>
        <a:ext cx="2719546" cy="1590487"/>
      </dsp:txXfrm>
    </dsp:sp>
    <dsp:sp modelId="{F7044849-303F-4C1E-B993-B44D979EAAC0}">
      <dsp:nvSpPr>
        <dsp:cNvPr id="0" name=""/>
        <dsp:cNvSpPr/>
      </dsp:nvSpPr>
      <dsp:spPr>
        <a:xfrm>
          <a:off x="4781695" y="3112"/>
          <a:ext cx="3943899" cy="564813"/>
        </a:xfrm>
        <a:prstGeom prst="roundRect">
          <a:avLst>
            <a:gd name="adj" fmla="val 10000"/>
          </a:avLst>
        </a:prstGeom>
        <a:solidFill>
          <a:schemeClr val="accent2">
            <a:hueOff val="-9279347"/>
            <a:satOff val="50356"/>
            <a:lumOff val="2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3200" b="1" kern="1200" dirty="0" smtClean="0">
              <a:solidFill>
                <a:schemeClr val="accent3">
                  <a:lumMod val="25000"/>
                </a:schemeClr>
              </a:solidFill>
              <a:latin typeface="Gabriola" pitchFamily="82" charset="0"/>
            </a:rPr>
            <a:t>PLANIFICACIÓN</a:t>
          </a:r>
        </a:p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/>
        </a:p>
      </dsp:txBody>
      <dsp:txXfrm>
        <a:off x="4798238" y="19655"/>
        <a:ext cx="3910813" cy="531727"/>
      </dsp:txXfrm>
    </dsp:sp>
    <dsp:sp modelId="{7B0A0474-37C0-4DA7-833C-736357E5CAC1}">
      <dsp:nvSpPr>
        <dsp:cNvPr id="0" name=""/>
        <dsp:cNvSpPr/>
      </dsp:nvSpPr>
      <dsp:spPr>
        <a:xfrm>
          <a:off x="5176085" y="567925"/>
          <a:ext cx="394389" cy="9844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4498"/>
              </a:lnTo>
              <a:lnTo>
                <a:pt x="394389" y="98449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2B8967-2868-4C6C-9724-085FED44E816}">
      <dsp:nvSpPr>
        <dsp:cNvPr id="0" name=""/>
        <dsp:cNvSpPr/>
      </dsp:nvSpPr>
      <dsp:spPr>
        <a:xfrm>
          <a:off x="5570475" y="896091"/>
          <a:ext cx="2397890" cy="13126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5567608"/>
              <a:satOff val="30214"/>
              <a:lumOff val="152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i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Proceso de toma de decisiones,, de previsión (anticipación), visualización (representación del futuro deseado) y de predeterminación (tomar acciones para lograr el concepto de adivinar el futuro).</a:t>
          </a:r>
          <a:endParaRPr lang="es-MX" sz="14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5608922" y="934538"/>
        <a:ext cx="2320996" cy="1235770"/>
      </dsp:txXfrm>
    </dsp:sp>
    <dsp:sp modelId="{6B83BAB7-0319-4C88-BED0-0EA28B9914CA}">
      <dsp:nvSpPr>
        <dsp:cNvPr id="0" name=""/>
        <dsp:cNvSpPr/>
      </dsp:nvSpPr>
      <dsp:spPr>
        <a:xfrm>
          <a:off x="5176085" y="567925"/>
          <a:ext cx="394389" cy="24594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9427"/>
              </a:lnTo>
              <a:lnTo>
                <a:pt x="394389" y="24594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922D01-CC37-4245-8230-F5CC7E50CCF5}">
      <dsp:nvSpPr>
        <dsp:cNvPr id="0" name=""/>
        <dsp:cNvSpPr/>
      </dsp:nvSpPr>
      <dsp:spPr>
        <a:xfrm>
          <a:off x="5570475" y="2536921"/>
          <a:ext cx="2694510" cy="9808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7423477"/>
              <a:satOff val="40285"/>
              <a:lumOff val="20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55" tIns="64770" rIns="97155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5100" kern="1200"/>
        </a:p>
      </dsp:txBody>
      <dsp:txXfrm>
        <a:off x="5599203" y="2565649"/>
        <a:ext cx="2637054" cy="923405"/>
      </dsp:txXfrm>
    </dsp:sp>
    <dsp:sp modelId="{10DB9C8F-4B85-4E31-8045-A665064932FD}">
      <dsp:nvSpPr>
        <dsp:cNvPr id="0" name=""/>
        <dsp:cNvSpPr/>
      </dsp:nvSpPr>
      <dsp:spPr>
        <a:xfrm>
          <a:off x="5176085" y="567925"/>
          <a:ext cx="394389" cy="3531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1834"/>
              </a:lnTo>
              <a:lnTo>
                <a:pt x="394389" y="353183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D7F235-BE9E-44B3-9A89-4B5E97C032D9}">
      <dsp:nvSpPr>
        <dsp:cNvPr id="0" name=""/>
        <dsp:cNvSpPr/>
      </dsp:nvSpPr>
      <dsp:spPr>
        <a:xfrm>
          <a:off x="5570475" y="3845949"/>
          <a:ext cx="3345382" cy="5076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-9279347"/>
              <a:satOff val="50356"/>
              <a:lumOff val="254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100" b="0" i="0" kern="1200" dirty="0" smtClean="0">
              <a:solidFill>
                <a:schemeClr val="accent6">
                  <a:lumMod val="50000"/>
                </a:schemeClr>
              </a:solidFill>
            </a:rPr>
            <a:t>Se trata de construir un futuro deseado, no de adivinarlo</a:t>
          </a:r>
          <a:r>
            <a:rPr lang="es-MX" sz="1900" b="0" i="0" kern="1200" dirty="0" smtClean="0">
              <a:solidFill>
                <a:schemeClr val="accent6">
                  <a:lumMod val="50000"/>
                </a:schemeClr>
              </a:solidFill>
            </a:rPr>
            <a:t>.</a:t>
          </a:r>
          <a:endParaRPr lang="es-MX" sz="19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5585343" y="3860817"/>
        <a:ext cx="3315646" cy="47788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C76ED6-704B-49FC-A4C3-14AE24B0C241}">
      <dsp:nvSpPr>
        <dsp:cNvPr id="0" name=""/>
        <dsp:cNvSpPr/>
      </dsp:nvSpPr>
      <dsp:spPr>
        <a:xfrm>
          <a:off x="2511771" y="1512360"/>
          <a:ext cx="3617417" cy="3617417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100" b="1" kern="1200" dirty="0" smtClean="0">
              <a:solidFill>
                <a:srgbClr val="800000"/>
              </a:solidFill>
              <a:latin typeface="Gabriola" pitchFamily="82" charset="0"/>
            </a:rPr>
            <a:t>ELEMENTOS QUE SE DEBE ATENDER PARA PLANIFICAR</a:t>
          </a:r>
          <a:endParaRPr lang="es-MX" sz="3100" kern="1200" dirty="0">
            <a:solidFill>
              <a:srgbClr val="800000"/>
            </a:solidFill>
            <a:latin typeface="Gabriola" pitchFamily="82" charset="0"/>
          </a:endParaRPr>
        </a:p>
      </dsp:txBody>
      <dsp:txXfrm>
        <a:off x="3041529" y="2042118"/>
        <a:ext cx="2557901" cy="2557901"/>
      </dsp:txXfrm>
    </dsp:sp>
    <dsp:sp modelId="{F74DA0E8-E78A-4465-A89C-52DEA204F9BD}">
      <dsp:nvSpPr>
        <dsp:cNvPr id="0" name=""/>
        <dsp:cNvSpPr/>
      </dsp:nvSpPr>
      <dsp:spPr>
        <a:xfrm>
          <a:off x="3416125" y="59614"/>
          <a:ext cx="1808708" cy="1808708"/>
        </a:xfrm>
        <a:prstGeom prst="ellipse">
          <a:avLst/>
        </a:prstGeom>
        <a:solidFill>
          <a:schemeClr val="accent2">
            <a:alpha val="50000"/>
            <a:hueOff val="-1325621"/>
            <a:satOff val="7194"/>
            <a:lumOff val="364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Principios pedagógicos, características del alumno y contexto</a:t>
          </a:r>
          <a:endParaRPr lang="es-MX" sz="18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3681004" y="324493"/>
        <a:ext cx="1278950" cy="1278950"/>
      </dsp:txXfrm>
    </dsp:sp>
    <dsp:sp modelId="{ABB346E2-5878-459B-A208-0CA02334E4F3}">
      <dsp:nvSpPr>
        <dsp:cNvPr id="0" name=""/>
        <dsp:cNvSpPr/>
      </dsp:nvSpPr>
      <dsp:spPr>
        <a:xfrm>
          <a:off x="5258980" y="947086"/>
          <a:ext cx="1808708" cy="1808708"/>
        </a:xfrm>
        <a:prstGeom prst="ellipse">
          <a:avLst/>
        </a:prstGeom>
        <a:solidFill>
          <a:schemeClr val="accent2">
            <a:alpha val="50000"/>
            <a:hueOff val="-2651242"/>
            <a:satOff val="14387"/>
            <a:lumOff val="72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Ritmos y estilos de aprendizaje del alumno</a:t>
          </a:r>
          <a:endParaRPr lang="es-MX" sz="2000" b="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5523859" y="1211965"/>
        <a:ext cx="1278950" cy="1278950"/>
      </dsp:txXfrm>
    </dsp:sp>
    <dsp:sp modelId="{4D11D6D7-DBA9-43F4-A688-22AC2CE341D4}">
      <dsp:nvSpPr>
        <dsp:cNvPr id="0" name=""/>
        <dsp:cNvSpPr/>
      </dsp:nvSpPr>
      <dsp:spPr>
        <a:xfrm>
          <a:off x="5714128" y="2941218"/>
          <a:ext cx="1808708" cy="1808708"/>
        </a:xfrm>
        <a:prstGeom prst="ellipse">
          <a:avLst/>
        </a:prstGeom>
        <a:solidFill>
          <a:schemeClr val="accent2">
            <a:alpha val="50000"/>
            <a:hueOff val="-3976863"/>
            <a:satOff val="21581"/>
            <a:lumOff val="109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Estrategias didácticas </a:t>
          </a:r>
          <a:r>
            <a:rPr lang="es-MX" sz="140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que propicien movilización de saberes y la evaluación congruente con los aprendizajes esperados</a:t>
          </a:r>
          <a:endParaRPr lang="es-MX" sz="140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5979007" y="3206097"/>
        <a:ext cx="1278950" cy="1278950"/>
      </dsp:txXfrm>
    </dsp:sp>
    <dsp:sp modelId="{D5106E21-B162-43FE-9FE0-56DC702F1DB6}">
      <dsp:nvSpPr>
        <dsp:cNvPr id="0" name=""/>
        <dsp:cNvSpPr/>
      </dsp:nvSpPr>
      <dsp:spPr>
        <a:xfrm>
          <a:off x="4438832" y="4540388"/>
          <a:ext cx="1808708" cy="1808708"/>
        </a:xfrm>
        <a:prstGeom prst="ellipse">
          <a:avLst/>
        </a:prstGeom>
        <a:solidFill>
          <a:schemeClr val="accent2">
            <a:alpha val="50000"/>
            <a:hueOff val="-5302484"/>
            <a:satOff val="28775"/>
            <a:lumOff val="1456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Reconocer los aprendizajes esperados como referentes para el diseño de la planificación</a:t>
          </a:r>
          <a:endParaRPr lang="es-MX" sz="1800" b="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4703711" y="4805267"/>
        <a:ext cx="1278950" cy="1278950"/>
      </dsp:txXfrm>
    </dsp:sp>
    <dsp:sp modelId="{495FD368-48C6-4C11-BCA7-696F125FB5AC}">
      <dsp:nvSpPr>
        <dsp:cNvPr id="0" name=""/>
        <dsp:cNvSpPr/>
      </dsp:nvSpPr>
      <dsp:spPr>
        <a:xfrm>
          <a:off x="2393418" y="4540388"/>
          <a:ext cx="1808708" cy="1808708"/>
        </a:xfrm>
        <a:prstGeom prst="ellipse">
          <a:avLst/>
        </a:prstGeom>
        <a:solidFill>
          <a:schemeClr val="accent2">
            <a:alpha val="50000"/>
            <a:hueOff val="-6628105"/>
            <a:satOff val="35969"/>
            <a:lumOff val="18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Generar oportunidades de aprendizaje y la inclusión de los alumnos en ambientes de aprendizaje</a:t>
          </a:r>
          <a:endParaRPr lang="es-MX" sz="1800" b="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2658297" y="4805267"/>
        <a:ext cx="1278950" cy="1278950"/>
      </dsp:txXfrm>
    </dsp:sp>
    <dsp:sp modelId="{14F297D1-14DD-4E15-A7E1-B48F917738B1}">
      <dsp:nvSpPr>
        <dsp:cNvPr id="0" name=""/>
        <dsp:cNvSpPr/>
      </dsp:nvSpPr>
      <dsp:spPr>
        <a:xfrm>
          <a:off x="1118123" y="2941218"/>
          <a:ext cx="1808708" cy="1808708"/>
        </a:xfrm>
        <a:prstGeom prst="ellipse">
          <a:avLst/>
        </a:prstGeom>
        <a:solidFill>
          <a:schemeClr val="accent2">
            <a:alpha val="50000"/>
            <a:hueOff val="-7953726"/>
            <a:satOff val="43162"/>
            <a:lumOff val="218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Contar con evidencias de sus logros o necesidades para tomar decisiones</a:t>
          </a:r>
          <a:endParaRPr lang="es-MX" sz="2000" b="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1383002" y="3206097"/>
        <a:ext cx="1278950" cy="1278950"/>
      </dsp:txXfrm>
    </dsp:sp>
    <dsp:sp modelId="{A0D8A64E-9C4B-4297-8B99-3DA5C09643D3}">
      <dsp:nvSpPr>
        <dsp:cNvPr id="0" name=""/>
        <dsp:cNvSpPr/>
      </dsp:nvSpPr>
      <dsp:spPr>
        <a:xfrm>
          <a:off x="1512173" y="864095"/>
          <a:ext cx="1808708" cy="1808708"/>
        </a:xfrm>
        <a:prstGeom prst="ellipse">
          <a:avLst/>
        </a:prstGeom>
        <a:solidFill>
          <a:schemeClr val="accent2">
            <a:alpha val="50000"/>
            <a:hueOff val="-9279347"/>
            <a:satOff val="50356"/>
            <a:lumOff val="2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Comunicar los logros de aprendizaje de los alumnos (alumnos y padres o tutores)</a:t>
          </a:r>
          <a:endParaRPr lang="es-MX" sz="1800" b="0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1777052" y="1128974"/>
        <a:ext cx="1278950" cy="127895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337D1-7C64-431C-892A-36505704B031}">
      <dsp:nvSpPr>
        <dsp:cNvPr id="0" name=""/>
        <dsp:cNvSpPr/>
      </dsp:nvSpPr>
      <dsp:spPr>
        <a:xfrm>
          <a:off x="10351" y="0"/>
          <a:ext cx="1607343" cy="492514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Objetivos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(Para qué)</a:t>
          </a:r>
          <a:endParaRPr lang="es-MX" sz="2400" b="1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10351" y="1970057"/>
        <a:ext cx="1607343" cy="1970057"/>
      </dsp:txXfrm>
    </dsp:sp>
    <dsp:sp modelId="{643507DF-C74E-4E56-984D-48F71014E5C5}">
      <dsp:nvSpPr>
        <dsp:cNvPr id="0" name=""/>
        <dsp:cNvSpPr/>
      </dsp:nvSpPr>
      <dsp:spPr>
        <a:xfrm>
          <a:off x="48220" y="295508"/>
          <a:ext cx="1510903" cy="164007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927C2-4967-44B7-B5A5-5707DC783716}">
      <dsp:nvSpPr>
        <dsp:cNvPr id="0" name=""/>
        <dsp:cNvSpPr/>
      </dsp:nvSpPr>
      <dsp:spPr>
        <a:xfrm>
          <a:off x="1655564" y="0"/>
          <a:ext cx="1607343" cy="4925144"/>
        </a:xfrm>
        <a:prstGeom prst="roundRect">
          <a:avLst>
            <a:gd name="adj" fmla="val 10000"/>
          </a:avLst>
        </a:prstGeom>
        <a:solidFill>
          <a:schemeClr val="accent2">
            <a:hueOff val="-2319837"/>
            <a:satOff val="12589"/>
            <a:lumOff val="6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Evaluación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(Por qué)</a:t>
          </a:r>
          <a:endParaRPr lang="es-MX" sz="2400" b="1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1655564" y="1970057"/>
        <a:ext cx="1607343" cy="1970057"/>
      </dsp:txXfrm>
    </dsp:sp>
    <dsp:sp modelId="{1BCAEDD4-34C1-4075-9A9A-FEB1298AB64A}">
      <dsp:nvSpPr>
        <dsp:cNvPr id="0" name=""/>
        <dsp:cNvSpPr/>
      </dsp:nvSpPr>
      <dsp:spPr>
        <a:xfrm>
          <a:off x="1703784" y="295508"/>
          <a:ext cx="1510903" cy="1640072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EA1679-F333-4BDB-9368-B51912A8A347}">
      <dsp:nvSpPr>
        <dsp:cNvPr id="0" name=""/>
        <dsp:cNvSpPr/>
      </dsp:nvSpPr>
      <dsp:spPr>
        <a:xfrm>
          <a:off x="3311128" y="0"/>
          <a:ext cx="1607343" cy="4925144"/>
        </a:xfrm>
        <a:prstGeom prst="roundRect">
          <a:avLst>
            <a:gd name="adj" fmla="val 10000"/>
          </a:avLst>
        </a:prstGeom>
        <a:solidFill>
          <a:schemeClr val="accent2">
            <a:hueOff val="-4639673"/>
            <a:satOff val="25178"/>
            <a:lumOff val="1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accent6">
                  <a:lumMod val="50000"/>
                </a:schemeClr>
              </a:solidFill>
            </a:rPr>
            <a:t>Contenidos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solidFill>
                <a:schemeClr val="accent6">
                  <a:lumMod val="50000"/>
                </a:schemeClr>
              </a:solidFill>
            </a:rPr>
            <a:t>(Qué)</a:t>
          </a:r>
          <a:endParaRPr lang="es-MX" sz="1800" b="1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3311128" y="1970057"/>
        <a:ext cx="1607343" cy="1970057"/>
      </dsp:txXfrm>
    </dsp:sp>
    <dsp:sp modelId="{A7A49AEE-C151-4140-81BF-4324D6E4F504}">
      <dsp:nvSpPr>
        <dsp:cNvPr id="0" name=""/>
        <dsp:cNvSpPr/>
      </dsp:nvSpPr>
      <dsp:spPr>
        <a:xfrm>
          <a:off x="3359348" y="295508"/>
          <a:ext cx="1510903" cy="1640072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9000" b="-19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9058FB-00CD-45B0-8B31-C5CDD0636C19}">
      <dsp:nvSpPr>
        <dsp:cNvPr id="0" name=""/>
        <dsp:cNvSpPr/>
      </dsp:nvSpPr>
      <dsp:spPr>
        <a:xfrm>
          <a:off x="4966692" y="0"/>
          <a:ext cx="1607343" cy="4925144"/>
        </a:xfrm>
        <a:prstGeom prst="roundRect">
          <a:avLst>
            <a:gd name="adj" fmla="val 10000"/>
          </a:avLst>
        </a:prstGeom>
        <a:solidFill>
          <a:schemeClr val="accent2">
            <a:hueOff val="-6959510"/>
            <a:satOff val="37767"/>
            <a:lumOff val="1911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Métodos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(Cómo)</a:t>
          </a:r>
          <a:endParaRPr lang="es-MX" sz="2400" b="1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4966692" y="1970057"/>
        <a:ext cx="1607343" cy="1970057"/>
      </dsp:txXfrm>
    </dsp:sp>
    <dsp:sp modelId="{E36C7C40-0731-4A83-9033-9DD6440FE786}">
      <dsp:nvSpPr>
        <dsp:cNvPr id="0" name=""/>
        <dsp:cNvSpPr/>
      </dsp:nvSpPr>
      <dsp:spPr>
        <a:xfrm>
          <a:off x="5014912" y="295508"/>
          <a:ext cx="1510903" cy="1640072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0" r="-1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470CB0-E0DB-4540-B642-343BAC28DF39}">
      <dsp:nvSpPr>
        <dsp:cNvPr id="0" name=""/>
        <dsp:cNvSpPr/>
      </dsp:nvSpPr>
      <dsp:spPr>
        <a:xfrm>
          <a:off x="6622256" y="0"/>
          <a:ext cx="1607343" cy="4925144"/>
        </a:xfrm>
        <a:prstGeom prst="roundRect">
          <a:avLst>
            <a:gd name="adj" fmla="val 10000"/>
          </a:avLst>
        </a:prstGeom>
        <a:solidFill>
          <a:schemeClr val="accent2">
            <a:hueOff val="-9279347"/>
            <a:satOff val="50356"/>
            <a:lumOff val="2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Medio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rPr>
            <a:t>(Con qué)</a:t>
          </a:r>
          <a:endParaRPr lang="es-MX" sz="2400" b="1" kern="1200" dirty="0">
            <a:solidFill>
              <a:schemeClr val="accent6">
                <a:lumMod val="50000"/>
              </a:schemeClr>
            </a:solidFill>
            <a:latin typeface="Aparajita" pitchFamily="34" charset="0"/>
            <a:cs typeface="Aparajita" pitchFamily="34" charset="0"/>
          </a:endParaRPr>
        </a:p>
      </dsp:txBody>
      <dsp:txXfrm>
        <a:off x="6622256" y="1970057"/>
        <a:ext cx="1607343" cy="1970057"/>
      </dsp:txXfrm>
    </dsp:sp>
    <dsp:sp modelId="{A2D348EF-DB39-4EE8-9835-37832CF004C0}">
      <dsp:nvSpPr>
        <dsp:cNvPr id="0" name=""/>
        <dsp:cNvSpPr/>
      </dsp:nvSpPr>
      <dsp:spPr>
        <a:xfrm>
          <a:off x="6670476" y="295508"/>
          <a:ext cx="1510903" cy="164007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" r="-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CB5994-F0EC-4744-A0D7-275C258AF352}">
      <dsp:nvSpPr>
        <dsp:cNvPr id="0" name=""/>
        <dsp:cNvSpPr/>
      </dsp:nvSpPr>
      <dsp:spPr>
        <a:xfrm>
          <a:off x="329183" y="3940115"/>
          <a:ext cx="7571232" cy="738771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Proceso de círculos"/>
  <dgm:desc val="Se usa para mostrar pasos secuenciales en un proceso. Se limita a once formas de Nivel 1 con un número ilimitado de formas de Nivel 2. Funciona mejor con poco texto. No aparece texto sin utilizar, pero queda disponible si cambia entre diseño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0FBBDA5-ECF4-4DAA-BA2B-0DFC9C7D89C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1E737C-95FE-4228-8660-38B1B901231A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91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60F1-2883-419A-9F75-AE2EDD0CC1D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F6C89-53E8-41AA-8639-7FEA0159835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50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A2B53-8AB6-4FD6-ADE3-216F29CF8F97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58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7FCA9-BD16-4BA4-BA55-8494ECDADF49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60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02F01F-0FE8-4A66-91BB-81502AEB729B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18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89F63-248D-4C37-8281-C9B53B7B9DD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93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9EF41-52A2-4946-AC57-EAFE57247338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8C071-9147-420A-BC30-875E608031E5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097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A68040-DA9E-49F0-8EB2-65EB51FEE441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857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56103E6-C871-49C7-98C0-10556C94C059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13.gi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es-MX" b="1" dirty="0" smtClean="0">
                <a:solidFill>
                  <a:srgbClr val="C00000"/>
                </a:solidFill>
                <a:latin typeface="Gabriola" panose="04040605051002020D02" pitchFamily="82" charset="0"/>
              </a:rPr>
              <a:t>Universidad  Autónoma  de  Tlaxcala</a:t>
            </a:r>
            <a:r>
              <a:rPr lang="es-MX" sz="3200" b="1" dirty="0" smtClean="0">
                <a:latin typeface="Gabriola" panose="04040605051002020D02" pitchFamily="82" charset="0"/>
              </a:rPr>
              <a:t/>
            </a:r>
            <a:br>
              <a:rPr lang="es-MX" sz="3200" b="1" dirty="0" smtClean="0">
                <a:latin typeface="Gabriola" panose="04040605051002020D02" pitchFamily="82" charset="0"/>
              </a:rPr>
            </a:br>
            <a:r>
              <a:rPr lang="es-MX" sz="3600" dirty="0" smtClean="0">
                <a:solidFill>
                  <a:schemeClr val="accent4"/>
                </a:solidFill>
                <a:latin typeface="Gabriola" panose="04040605051002020D02" pitchFamily="82" charset="0"/>
              </a:rPr>
              <a:t>Facultad de Ciencias de la Educación</a:t>
            </a:r>
            <a:r>
              <a:rPr lang="es-MX" sz="3200" b="1" dirty="0" smtClean="0">
                <a:latin typeface="Gabriola" panose="04040605051002020D02" pitchFamily="82" charset="0"/>
              </a:rPr>
              <a:t/>
            </a:r>
            <a:br>
              <a:rPr lang="es-MX" sz="3200" b="1" dirty="0" smtClean="0">
                <a:latin typeface="Gabriola" panose="04040605051002020D02" pitchFamily="82" charset="0"/>
              </a:rPr>
            </a:br>
            <a:r>
              <a:rPr lang="es-MX" sz="3200" b="1" dirty="0" smtClean="0">
                <a:solidFill>
                  <a:schemeClr val="accent4"/>
                </a:solidFill>
                <a:latin typeface="Gabriola" panose="04040605051002020D02" pitchFamily="82" charset="0"/>
              </a:rPr>
              <a:t>Licenciatura en Ciencias de la Educación</a:t>
            </a:r>
            <a:r>
              <a:rPr lang="es-MX" dirty="0" smtClean="0"/>
              <a:t/>
            </a:r>
            <a:br>
              <a:rPr lang="es-MX" dirty="0" smtClean="0"/>
            </a:b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11560" y="2780928"/>
            <a:ext cx="6400800" cy="1752600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TALLER</a:t>
            </a:r>
            <a:br>
              <a:rPr lang="es-MX" sz="36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</a:br>
            <a:r>
              <a:rPr lang="es-MX" sz="36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«PLANIFICACIÓN DIDÁCTICA BASADA EN COMPETENCIAS»</a:t>
            </a:r>
          </a:p>
          <a:p>
            <a:r>
              <a:rPr lang="es-MX" sz="2400" b="1" dirty="0" smtClean="0">
                <a:solidFill>
                  <a:srgbClr val="333300"/>
                </a:solidFill>
                <a:latin typeface="Gabriola" pitchFamily="82" charset="0"/>
              </a:rPr>
              <a:t>REFORMA SECUNDARIA</a:t>
            </a:r>
            <a:endParaRPr lang="es-MX" sz="2400" dirty="0">
              <a:solidFill>
                <a:srgbClr val="333300"/>
              </a:solidFill>
              <a:latin typeface="Gabriola" pitchFamily="82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334768"/>
            <a:ext cx="783255" cy="12278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4 Rectángulo"/>
          <p:cNvSpPr/>
          <p:nvPr/>
        </p:nvSpPr>
        <p:spPr>
          <a:xfrm>
            <a:off x="2555776" y="4919008"/>
            <a:ext cx="364234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MX" sz="2400" b="1" dirty="0" smtClean="0">
                <a:latin typeface="Gabriola" pitchFamily="82" charset="0"/>
              </a:rPr>
              <a:t>Elaboró: </a:t>
            </a:r>
          </a:p>
          <a:p>
            <a:pPr algn="ctr"/>
            <a:r>
              <a:rPr lang="es-MX" sz="2400" dirty="0" smtClean="0">
                <a:latin typeface="Gabriola" pitchFamily="82" charset="0"/>
              </a:rPr>
              <a:t>Viviana Abigail Carvente Hernández</a:t>
            </a:r>
          </a:p>
          <a:p>
            <a:pPr algn="ctr"/>
            <a:r>
              <a:rPr lang="es-MX" sz="2400" b="1" dirty="0" smtClean="0">
                <a:latin typeface="Gabriola" pitchFamily="82" charset="0"/>
              </a:rPr>
              <a:t>Grupo: </a:t>
            </a:r>
          </a:p>
          <a:p>
            <a:pPr algn="ctr"/>
            <a:r>
              <a:rPr lang="es-MX" sz="2400" dirty="0" smtClean="0">
                <a:latin typeface="Gabriola" pitchFamily="82" charset="0"/>
              </a:rPr>
              <a:t>311</a:t>
            </a:r>
          </a:p>
          <a:p>
            <a:endParaRPr lang="es-MX" sz="2400" dirty="0" smtClean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037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5400" b="1" dirty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¿Para qué sirve un perfil de </a:t>
            </a:r>
            <a:r>
              <a:rPr lang="es-MX" sz="54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egreso?</a:t>
            </a:r>
            <a:endParaRPr lang="es-MX" sz="5400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693996"/>
              </p:ext>
            </p:extLst>
          </p:nvPr>
        </p:nvGraphicFramePr>
        <p:xfrm>
          <a:off x="0" y="3488232"/>
          <a:ext cx="9144000" cy="3369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132594" y="4365104"/>
            <a:ext cx="12961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Ser un referente </a:t>
            </a:r>
            <a:r>
              <a:rPr lang="es-ES" sz="16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común </a:t>
            </a:r>
            <a:r>
              <a:rPr lang="es-ES" sz="16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itchFamily="34" charset="0"/>
                <a:cs typeface="Aparajita" pitchFamily="34" charset="0"/>
              </a:rPr>
              <a:t>para la definición de los contenidos y situaciones didácticas</a:t>
            </a:r>
          </a:p>
          <a:p>
            <a:endParaRPr lang="es-MX" dirty="0"/>
          </a:p>
        </p:txBody>
      </p:sp>
      <p:pic>
        <p:nvPicPr>
          <p:cNvPr id="4098" name="Picture 2" descr="http://lh3.ggpht.com/-AFR3sHcX0Og/T-5vOjbiiEI/AAAAAAAALvY/RdDSH0pp8oQ/j0271172lj8_thumb.gif?imgmax=8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268760"/>
            <a:ext cx="1857821" cy="27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002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778098"/>
          </a:xfrm>
        </p:spPr>
        <p:txBody>
          <a:bodyPr/>
          <a:lstStyle/>
          <a:p>
            <a:r>
              <a:rPr lang="es-MX" sz="48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DIFERENCIA ENTRE </a:t>
            </a:r>
            <a:r>
              <a:rPr lang="es-MX" sz="40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/>
            </a:r>
            <a:br>
              <a:rPr lang="es-MX" sz="40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</a:br>
            <a:endParaRPr lang="es-MX" sz="4000" b="1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63548"/>
              </p:ext>
            </p:extLst>
          </p:nvPr>
        </p:nvGraphicFramePr>
        <p:xfrm>
          <a:off x="0" y="1268760"/>
          <a:ext cx="91440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043608" y="4424143"/>
            <a:ext cx="273630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Es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la determinación de lo que va a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hacerse.</a:t>
            </a:r>
          </a:p>
          <a:p>
            <a:pPr algn="ctr"/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rata de identificar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acciones a través de una secuencia sistemática de toma de decisiones,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para generar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los efectos que se espera de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ellas.</a:t>
            </a:r>
          </a:p>
          <a:p>
            <a:pPr algn="ctr"/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Proyectar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un futuro deseado y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los medios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efectivos para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lograrlo.</a:t>
            </a:r>
          </a:p>
          <a:p>
            <a:pPr marL="285750" indent="-285750">
              <a:buFontTx/>
              <a:buChar char="-"/>
            </a:pPr>
            <a:endParaRPr lang="es-MX" dirty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685649" y="3826495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Todo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plan tiene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tres características: </a:t>
            </a:r>
            <a:endParaRPr lang="es-MX" sz="14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Debe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referirse al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futuro</a:t>
            </a:r>
          </a:p>
          <a:p>
            <a:pPr algn="ctr"/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ebe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indicar 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acciones</a:t>
            </a:r>
          </a:p>
          <a:p>
            <a:pPr algn="ctr"/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</a:t>
            </a:r>
            <a:r>
              <a:rPr lang="es-MX" sz="1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lemento </a:t>
            </a:r>
            <a:r>
              <a:rPr lang="es-MX" sz="1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de causalidad</a:t>
            </a:r>
            <a:endParaRPr lang="es-MX" sz="1400" dirty="0" smtClean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  <a:p>
            <a:pPr algn="ctr"/>
            <a:endParaRPr lang="es-MX" sz="1600" dirty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61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4.bp.blogspot.com/-T8wCBsrCb8A/UMY_vIet9-I/AAAAAAAAAAY/rzh468JbHpE/s1600/PlaneacionEstrategic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16832"/>
            <a:ext cx="3248025" cy="28860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7567459"/>
              </p:ext>
            </p:extLst>
          </p:nvPr>
        </p:nvGraphicFramePr>
        <p:xfrm>
          <a:off x="251520" y="188640"/>
          <a:ext cx="864096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9207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44824"/>
            <a:ext cx="8859119" cy="4752528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612627" y="260648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PARA PLANIFICAR HAY QUE CONOCER</a:t>
            </a:r>
            <a:r>
              <a:rPr lang="es-MX" sz="3600" b="1" dirty="0" smtClean="0">
                <a:solidFill>
                  <a:schemeClr val="accent3">
                    <a:lumMod val="25000"/>
                  </a:schemeClr>
                </a:solidFill>
              </a:rPr>
              <a:t>:</a:t>
            </a:r>
            <a:endParaRPr lang="es-MX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6146" name="Picture 2" descr="http://images.clipartlogo.com/files/images/46/465200/green-down-double-arrows-set-clip-art_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224" y="1038333"/>
            <a:ext cx="575208" cy="78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1774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COMPONENTES DE LA PLANIFICACIÓN</a:t>
            </a:r>
            <a:endParaRPr lang="es-MX" sz="4800" b="1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115699"/>
              </p:ext>
            </p:extLst>
          </p:nvPr>
        </p:nvGraphicFramePr>
        <p:xfrm>
          <a:off x="457200" y="1600200"/>
          <a:ext cx="8229600" cy="4925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6963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36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REFERENTES PARA PLANIFICACIÓN Y EVALUACIÓN</a:t>
            </a:r>
            <a:endParaRPr lang="es-MX" sz="3600" b="1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0953423"/>
              </p:ext>
            </p:extLst>
          </p:nvPr>
        </p:nvGraphicFramePr>
        <p:xfrm>
          <a:off x="827584" y="1412776"/>
          <a:ext cx="7560840" cy="5212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5608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ANÁLISIS PREVIO A LA PLANIFICACIÓN:</a:t>
                      </a:r>
                    </a:p>
                    <a:p>
                      <a:pPr algn="ctr"/>
                      <a:endParaRPr lang="es-MX" sz="18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parajita" pitchFamily="34" charset="0"/>
                        <a:cs typeface="Aparajita" pitchFamily="34" charset="0"/>
                      </a:endParaRPr>
                    </a:p>
                    <a:p>
                      <a:pPr algn="ctr"/>
                      <a:r>
                        <a:rPr lang="es-MX" sz="18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-Perfil de egreso</a:t>
                      </a:r>
                    </a:p>
                    <a:p>
                      <a:pPr algn="ctr"/>
                      <a:r>
                        <a:rPr lang="es-MX" sz="1800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-Competencias para la vida</a:t>
                      </a:r>
                    </a:p>
                    <a:p>
                      <a:pPr algn="ctr"/>
                      <a:r>
                        <a:rPr lang="es-MX" b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-Propósitos</a:t>
                      </a:r>
                      <a:endParaRPr lang="es-MX" sz="1800" b="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parajita" pitchFamily="34" charset="0"/>
                        <a:cs typeface="Aparajita" pitchFamily="34" charset="0"/>
                      </a:endParaRPr>
                    </a:p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LA TOMA DE DECISIONES  DURANTE LA PLANIFICACIÓN:</a:t>
                      </a:r>
                    </a:p>
                    <a:p>
                      <a:pPr algn="ctr"/>
                      <a:endParaRPr lang="es-MX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parajita" pitchFamily="34" charset="0"/>
                        <a:cs typeface="Aparajita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-Competencias  disciplinares (Disección de las competencias </a:t>
                      </a:r>
                      <a:r>
                        <a:rPr lang="es-MX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 «</a:t>
                      </a:r>
                      <a:r>
                        <a:rPr lang="es-MX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conocimientos, habilidades y actitudes», ¿Qué implican?,  ¿Para qué se desarrollan?)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-Aprendizajes esperados  (Conocimientos</a:t>
                      </a:r>
                      <a:r>
                        <a:rPr lang="es-MX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  conceptuales,  actitudinales y procedimentales</a:t>
                      </a:r>
                      <a:r>
                        <a:rPr lang="es-MX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)</a:t>
                      </a:r>
                    </a:p>
                    <a:p>
                      <a:pPr algn="ctr"/>
                      <a:endParaRPr lang="es-MX" dirty="0">
                        <a:latin typeface="Aparajita" pitchFamily="34" charset="0"/>
                        <a:cs typeface="Aparajita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DISEÑO DURANTE LA PLANIFICACIÓN Y PREVIO A LA EJECUCIÓN:</a:t>
                      </a:r>
                    </a:p>
                    <a:p>
                      <a:pPr algn="ctr"/>
                      <a:endParaRPr lang="es-MX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Aparajita" pitchFamily="34" charset="0"/>
                        <a:cs typeface="Aparajita" pitchFamily="34" charset="0"/>
                      </a:endParaRP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-Competencias particular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-Criterios e indicadores</a:t>
                      </a:r>
                    </a:p>
                    <a:p>
                      <a:pPr algn="ctr"/>
                      <a:r>
                        <a:rPr lang="es-MX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parajita" pitchFamily="34" charset="0"/>
                          <a:cs typeface="Aparajita" pitchFamily="34" charset="0"/>
                        </a:rPr>
                        <a:t>-Niveles de desempeño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11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0858074"/>
              </p:ext>
            </p:extLst>
          </p:nvPr>
        </p:nvGraphicFramePr>
        <p:xfrm>
          <a:off x="457200" y="333375"/>
          <a:ext cx="8229600" cy="619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5148064" y="2708920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n la que la retroalimentación es una acción transcendental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979712" y="4797152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Para facilitar el desarrollo de competencias en los alumnos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008954" y="836712"/>
            <a:ext cx="18722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E</a:t>
            </a:r>
            <a:r>
              <a:rPr lang="es-MX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nlazando los aprendizajes  dentro del aula hacia un contexto real (Evidencias)</a:t>
            </a:r>
            <a:endParaRPr lang="es-MX" dirty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279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8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IDEAS CENTRALES </a:t>
            </a:r>
            <a:endParaRPr lang="es-MX" sz="4800" b="1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372068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http://orig10.deviantart.net/416b/f/2013/131/2/8/signo_de_exclamacion_png_by_esmeraldaeditions-d64vpd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260648"/>
            <a:ext cx="662850" cy="116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orig10.deviantart.net/416b/f/2013/131/2/8/signo_de_exclamacion_png_by_esmeraldaeditions-d64vpd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051720" y="260648"/>
            <a:ext cx="662850" cy="1169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02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3393187"/>
              </p:ext>
            </p:extLst>
          </p:nvPr>
        </p:nvGraphicFramePr>
        <p:xfrm>
          <a:off x="457200" y="1700809"/>
          <a:ext cx="8229600" cy="27363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899592" y="832220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LA EDUCACIÓN ACTUAL DEBE</a:t>
            </a:r>
            <a:r>
              <a:rPr lang="es-MX" sz="2400" b="1" dirty="0" smtClean="0">
                <a:solidFill>
                  <a:schemeClr val="accent3">
                    <a:lumMod val="25000"/>
                  </a:schemeClr>
                </a:solidFill>
              </a:rPr>
              <a:t>:</a:t>
            </a:r>
            <a:endParaRPr lang="es-MX" sz="24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650869" y="2492896"/>
            <a:ext cx="195357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Ofrecer una enseñanza congruente </a:t>
            </a:r>
            <a:r>
              <a:rPr lang="es-ES" sz="16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con los fines educativos, pero significativa y funcional</a:t>
            </a:r>
            <a:endParaRPr lang="es-MX" sz="1600" dirty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1403647" y="4797152"/>
            <a:ext cx="62240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400" dirty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La mejor forma de aprender es haciendo y la mejor forma de evidenciar el desempeño es resolviendo situaciones </a:t>
            </a:r>
            <a:r>
              <a:rPr lang="es-ES" sz="2400" dirty="0" smtClean="0">
                <a:solidFill>
                  <a:schemeClr val="accent6">
                    <a:lumMod val="50000"/>
                  </a:schemeClr>
                </a:solidFill>
                <a:latin typeface="Aparajita" pitchFamily="34" charset="0"/>
                <a:cs typeface="Aparajita" pitchFamily="34" charset="0"/>
              </a:rPr>
              <a:t>problematizado ras.</a:t>
            </a:r>
            <a:endParaRPr lang="es-MX" sz="2400" dirty="0">
              <a:solidFill>
                <a:schemeClr val="accent6">
                  <a:lumMod val="50000"/>
                </a:schemeClr>
              </a:solidFill>
              <a:latin typeface="Aparajita" pitchFamily="34" charset="0"/>
              <a:cs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734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/>
          <a:lstStyle/>
          <a:p>
            <a:r>
              <a:rPr lang="es-MX" sz="8000" b="1" dirty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Elementos y estructura de la planificación </a:t>
            </a:r>
            <a:r>
              <a:rPr lang="es-MX" b="1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MX" b="1" dirty="0">
                <a:solidFill>
                  <a:schemeClr val="accent1">
                    <a:lumMod val="50000"/>
                  </a:schemeClr>
                </a:solidFill>
              </a:rPr>
            </a:br>
            <a:endParaRPr lang="es-MX" dirty="0"/>
          </a:p>
        </p:txBody>
      </p:sp>
      <p:pic>
        <p:nvPicPr>
          <p:cNvPr id="1026" name="Picture 2" descr="http://www.technancial.com.pe/wp-content/uploads/2012/08/inspiracion-idea-de-negoc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429000"/>
            <a:ext cx="29337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4141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6000" b="1" dirty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La importancia de </a:t>
            </a:r>
            <a:r>
              <a:rPr lang="es-MX" sz="60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las</a:t>
            </a:r>
            <a:endParaRPr lang="es-MX" sz="6000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8784549"/>
              </p:ext>
            </p:extLst>
          </p:nvPr>
        </p:nvGraphicFramePr>
        <p:xfrm>
          <a:off x="457200" y="1916113"/>
          <a:ext cx="8229600" cy="4210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50" name="Picture 2" descr="http://1.bp.blogspot.com/_FIs6Y2XOFN8/TT8iCq_cSxI/AAAAAAAAOGY/Z_G7zYgecr8/s1600/palabra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8640"/>
            <a:ext cx="2952328" cy="1512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541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es-MX" sz="36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UN DOCENTE QUE DESARROLLA COMPETENCIAS</a:t>
            </a:r>
            <a:endParaRPr lang="es-MX" sz="3600" b="1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pic>
        <p:nvPicPr>
          <p:cNvPr id="1026" name="Picture 2" descr="http://www.gesdocieslafuensanta.com/spip/IMG/jpg/comp_leng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4176464" cy="289299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abrefama.blogia.com/upload/img-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71458"/>
            <a:ext cx="2849893" cy="29051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pbs.twimg.com/profile_images/530237645172273152/J_KmJqVe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125" y="1344525"/>
            <a:ext cx="929680" cy="9296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pepeytono.com.mx/files/contents/thumbnail/no_hac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1" y="1512838"/>
            <a:ext cx="1248881" cy="73501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129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8000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PLANIFICAR</a:t>
            </a:r>
            <a:endParaRPr lang="es-MX" sz="8000" b="1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pic>
        <p:nvPicPr>
          <p:cNvPr id="2050" name="Picture 2" descr="http://iglesiando.files.wordpress.com/2013/01/planificand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824648" cy="43114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78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3">
                    <a:lumMod val="25000"/>
                  </a:schemeClr>
                </a:solidFill>
                <a:latin typeface="Gabriola" pitchFamily="82" charset="0"/>
              </a:rPr>
              <a:t>DESARROLLO DE COMPETENCIAS DOCENTES</a:t>
            </a:r>
            <a:endParaRPr lang="es-MX" b="1" dirty="0">
              <a:solidFill>
                <a:schemeClr val="accent3">
                  <a:lumMod val="25000"/>
                </a:schemeClr>
              </a:solidFill>
              <a:latin typeface="Gabriola" pitchFamily="82" charset="0"/>
            </a:endParaRPr>
          </a:p>
        </p:txBody>
      </p:sp>
      <p:pic>
        <p:nvPicPr>
          <p:cNvPr id="3074" name="Picture 2" descr="http://200.77.230.9/inea/estructura/operacion/submenu/diagram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352928" cy="489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617892"/>
      </p:ext>
    </p:extLst>
  </p:cSld>
  <p:clrMapOvr>
    <a:masterClrMapping/>
  </p:clrMapOvr>
</p:sld>
</file>

<file path=ppt/theme/theme1.xml><?xml version="1.0" encoding="utf-8"?>
<a:theme xmlns:a="http://schemas.openxmlformats.org/drawingml/2006/main" name="Plantilla de diseño de mimosa">
  <a:themeElements>
    <a:clrScheme name="Default Design 2">
      <a:dk1>
        <a:srgbClr val="000000"/>
      </a:dk1>
      <a:lt1>
        <a:srgbClr val="E8C567"/>
      </a:lt1>
      <a:dk2>
        <a:srgbClr val="2B5502"/>
      </a:dk2>
      <a:lt2>
        <a:srgbClr val="777777"/>
      </a:lt2>
      <a:accent1>
        <a:srgbClr val="909082"/>
      </a:accent1>
      <a:accent2>
        <a:srgbClr val="809EA8"/>
      </a:accent2>
      <a:accent3>
        <a:srgbClr val="F2DFB8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Default Design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E8C567"/>
        </a:lt1>
        <a:dk2>
          <a:srgbClr val="2B5502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2D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E8C567"/>
        </a:lt1>
        <a:dk2>
          <a:srgbClr val="2B5502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2DFB8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de diseño de mimosa</Template>
  <TotalTime>307</TotalTime>
  <Words>677</Words>
  <Application>Microsoft Office PowerPoint</Application>
  <PresentationFormat>Presentación en pantalla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Plantilla de diseño de mimosa</vt:lpstr>
      <vt:lpstr>Universidad  Autónoma  de  Tlaxcala Facultad de Ciencias de la Educación Licenciatura en Ciencias de la Educación </vt:lpstr>
      <vt:lpstr>Presentación de PowerPoint</vt:lpstr>
      <vt:lpstr>IDEAS CENTRALES </vt:lpstr>
      <vt:lpstr>Presentación de PowerPoint</vt:lpstr>
      <vt:lpstr>Elementos y estructura de la planificación  </vt:lpstr>
      <vt:lpstr>La importancia de las</vt:lpstr>
      <vt:lpstr>UN DOCENTE QUE DESARROLLA COMPETENCIAS</vt:lpstr>
      <vt:lpstr>PLANIFICAR</vt:lpstr>
      <vt:lpstr>DESARROLLO DE COMPETENCIAS DOCENTES</vt:lpstr>
      <vt:lpstr>¿Para qué sirve un perfil de egreso?</vt:lpstr>
      <vt:lpstr>DIFERENCIA ENTRE  </vt:lpstr>
      <vt:lpstr>Presentación de PowerPoint</vt:lpstr>
      <vt:lpstr>Presentación de PowerPoint</vt:lpstr>
      <vt:lpstr>COMPONENTES DE LA PLANIFICACIÓN</vt:lpstr>
      <vt:lpstr>REFERENTES PARA PLANIFICACIÓN Y EVALUACIÓN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 Autónoma  de  Tlaxcala Facultad de Ciencias de la Educación Licenciatura en Ciencias de la Educación</dc:title>
  <dc:creator>Mi HP</dc:creator>
  <cp:lastModifiedBy>Mi HP</cp:lastModifiedBy>
  <cp:revision>22</cp:revision>
  <dcterms:created xsi:type="dcterms:W3CDTF">2015-10-30T13:26:33Z</dcterms:created>
  <dcterms:modified xsi:type="dcterms:W3CDTF">2015-10-31T02:31:48Z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TC100690433082</vt:lpwstr>
  </property>
</Properties>
</file>