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840" r:id="rId1"/>
  </p:sldMasterIdLst>
  <p:sldIdLst>
    <p:sldId id="256" r:id="rId2"/>
    <p:sldId id="257" r:id="rId3"/>
    <p:sldId id="259" r:id="rId4"/>
    <p:sldId id="260" r:id="rId5"/>
    <p:sldId id="261" r:id="rId6"/>
    <p:sldId id="262" r:id="rId7"/>
    <p:sldId id="263" r:id="rId8"/>
    <p:sldId id="265" r:id="rId9"/>
    <p:sldId id="266" r:id="rId10"/>
    <p:sldId id="267" r:id="rId11"/>
    <p:sldId id="268" r:id="rId12"/>
    <p:sldId id="269" r:id="rId13"/>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bg>
      <p:bgPr>
        <a:solidFill>
          <a:schemeClr val="accent1"/>
        </a:solidFill>
        <a:effectLst/>
      </p:bgPr>
    </p:bg>
    <p:spTree>
      <p:nvGrpSpPr>
        <p:cNvPr id="1" name=""/>
        <p:cNvGrpSpPr/>
        <p:nvPr/>
      </p:nvGrpSpPr>
      <p:grpSpPr>
        <a:xfrm>
          <a:off x="0" y="0"/>
          <a:ext cx="0" cy="0"/>
          <a:chOff x="0" y="0"/>
          <a:chExt cx="0" cy="0"/>
        </a:xfrm>
      </p:grpSpPr>
      <p:sp>
        <p:nvSpPr>
          <p:cNvPr id="4" name="Rectangle 3"/>
          <p:cNvSpPr/>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603504" y="770467"/>
            <a:ext cx="10782300" cy="3352800"/>
          </a:xfrm>
        </p:spPr>
        <p:txBody>
          <a:bodyPr anchor="b">
            <a:noAutofit/>
          </a:bodyPr>
          <a:lstStyle>
            <a:lvl1pPr algn="l">
              <a:lnSpc>
                <a:spcPct val="80000"/>
              </a:lnSpc>
              <a:defRPr sz="8800" spc="-120" baseline="0">
                <a:solidFill>
                  <a:srgbClr val="FFFFFF"/>
                </a:solidFill>
              </a:defRPr>
            </a:lvl1pPr>
          </a:lstStyle>
          <a:p>
            <a:r>
              <a:rPr lang="es-ES" smtClean="0"/>
              <a:t>Haga clic para modificar el estilo de título del patrón</a:t>
            </a:r>
            <a:endParaRPr lang="en-US" dirty="0"/>
          </a:p>
        </p:txBody>
      </p:sp>
      <p:sp>
        <p:nvSpPr>
          <p:cNvPr id="3" name="Subtitle 2"/>
          <p:cNvSpPr>
            <a:spLocks noGrp="1"/>
          </p:cNvSpPr>
          <p:nvPr>
            <p:ph type="subTitle" idx="1"/>
          </p:nvPr>
        </p:nvSpPr>
        <p:spPr>
          <a:xfrm>
            <a:off x="667512" y="4206876"/>
            <a:ext cx="9228201" cy="1645920"/>
          </a:xfrm>
        </p:spPr>
        <p:txBody>
          <a:bodyPr>
            <a:normAutofit/>
          </a:bodyPr>
          <a:lstStyle>
            <a:lvl1pPr marL="0" indent="0" algn="l">
              <a:buNone/>
              <a:defRPr sz="3200">
                <a:solidFill>
                  <a:schemeClr val="bg1"/>
                </a:solidFill>
                <a:latin typeface="+mj-lt"/>
              </a:defRPr>
            </a:lvl1pPr>
            <a:lvl2pPr marL="457200" indent="0" algn="ctr">
              <a:buNone/>
              <a:defRPr sz="28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s-ES" smtClean="0"/>
              <a:t>Haga clic para modificar el estilo de subtítulo del patrón</a:t>
            </a:r>
            <a:endParaRPr lang="en-US" dirty="0"/>
          </a:p>
        </p:txBody>
      </p:sp>
      <p:sp>
        <p:nvSpPr>
          <p:cNvPr id="7" name="Date Placeholder 6"/>
          <p:cNvSpPr>
            <a:spLocks noGrp="1"/>
          </p:cNvSpPr>
          <p:nvPr>
            <p:ph type="dt" sz="half" idx="10"/>
          </p:nvPr>
        </p:nvSpPr>
        <p:spPr/>
        <p:txBody>
          <a:bodyPr/>
          <a:lstStyle>
            <a:lvl1pPr>
              <a:defRPr>
                <a:solidFill>
                  <a:srgbClr val="FFFFFF">
                    <a:alpha val="80000"/>
                  </a:srgbClr>
                </a:solidFill>
              </a:defRPr>
            </a:lvl1pPr>
          </a:lstStyle>
          <a:p>
            <a:fld id="{5586B75A-687E-405C-8A0B-8D00578BA2C3}" type="datetimeFigureOut">
              <a:rPr lang="en-US" dirty="0"/>
              <a:pPr/>
              <a:t>9/16/2015</a:t>
            </a:fld>
            <a:endParaRPr lang="en-US" dirty="0"/>
          </a:p>
        </p:txBody>
      </p:sp>
      <p:sp>
        <p:nvSpPr>
          <p:cNvPr id="8" name="Footer Placeholder 7"/>
          <p:cNvSpPr>
            <a:spLocks noGrp="1"/>
          </p:cNvSpPr>
          <p:nvPr>
            <p:ph type="ftr" sz="quarter" idx="11"/>
          </p:nvPr>
        </p:nvSpPr>
        <p:spPr/>
        <p:txBody>
          <a:bodyPr/>
          <a:lstStyle>
            <a:lvl1pPr>
              <a:defRPr>
                <a:solidFill>
                  <a:srgbClr val="FFFFFF">
                    <a:alpha val="80000"/>
                  </a:srgbClr>
                </a:solidFill>
              </a:defRPr>
            </a:lvl1pPr>
          </a:lstStyle>
          <a:p>
            <a:endParaRPr lang="en-US" dirty="0"/>
          </a:p>
        </p:txBody>
      </p:sp>
      <p:sp>
        <p:nvSpPr>
          <p:cNvPr id="9" name="Slide Number Placeholder 8"/>
          <p:cNvSpPr>
            <a:spLocks noGrp="1"/>
          </p:cNvSpPr>
          <p:nvPr>
            <p:ph type="sldNum" sz="quarter" idx="12"/>
          </p:nvPr>
        </p:nvSpPr>
        <p:spPr/>
        <p:txBody>
          <a:bodyPr/>
          <a:lstStyle>
            <a:lvl1pPr>
              <a:defRPr>
                <a:solidFill>
                  <a:srgbClr val="FFFFFF">
                    <a:alpha val="25000"/>
                  </a:srgbClr>
                </a:solidFill>
              </a:defRPr>
            </a:lvl1pPr>
          </a:lstStyle>
          <a:p>
            <a:fld id="{4FAB73BC-B049-4115-A692-8D63A059BFB8}" type="slidenum">
              <a:rPr lang="en-US" dirty="0"/>
              <a:pPr/>
              <a:t>‹Nº›</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5F4E5243-F52A-4D37-9694-EB26C6C31910}" type="datetimeFigureOut">
              <a:rPr lang="en-US" dirty="0"/>
              <a:t>9/16/2015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‹Nº›</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43950" y="695325"/>
            <a:ext cx="2628900" cy="4800600"/>
          </a:xfrm>
        </p:spPr>
        <p:txBody>
          <a:bodyPr vert="eaVert"/>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a:xfrm>
            <a:off x="771525" y="714375"/>
            <a:ext cx="7734300" cy="540067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3A77B6E1-634A-48DC-9E8B-D894023267EF}" type="datetimeFigureOut">
              <a:rPr lang="en-US" dirty="0"/>
              <a:t>9/16/2015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‹Nº›</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Content Placeholder 2"/>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7B2D3E9E-A95C-48F2-B4BF-A71542E0BE9A}" type="datetimeFigureOut">
              <a:rPr lang="en-US" dirty="0"/>
              <a:t>9/16/2015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t>‹Nº›</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603504" y="767419"/>
            <a:ext cx="10780776" cy="3355848"/>
          </a:xfrm>
        </p:spPr>
        <p:txBody>
          <a:bodyPr anchor="b">
            <a:normAutofit/>
          </a:bodyPr>
          <a:lstStyle>
            <a:lvl1pPr>
              <a:lnSpc>
                <a:spcPct val="80000"/>
              </a:lnSpc>
              <a:defRPr sz="8800" b="0" baseline="0">
                <a:solidFill>
                  <a:schemeClr val="accent1"/>
                </a:solidFill>
              </a:defRPr>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667512" y="4204209"/>
            <a:ext cx="9226296" cy="1645920"/>
          </a:xfrm>
        </p:spPr>
        <p:txBody>
          <a:bodyPr anchor="t">
            <a:normAutofit/>
          </a:bodyPr>
          <a:lstStyle>
            <a:lvl1pPr marL="0" indent="0">
              <a:buNone/>
              <a:defRPr sz="3200">
                <a:solidFill>
                  <a:schemeClr val="tx1"/>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5586B75A-687E-405C-8A0B-8D00578BA2C3}" type="datetimeFigureOut">
              <a:rPr lang="en-US" dirty="0"/>
              <a:pPr/>
              <a:t>9/16/2015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pPr/>
              <a:t>‹Nº›</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Content Placeholder 2"/>
          <p:cNvSpPr>
            <a:spLocks noGrp="1"/>
          </p:cNvSpPr>
          <p:nvPr>
            <p:ph sz="half" idx="1"/>
          </p:nvPr>
        </p:nvSpPr>
        <p:spPr>
          <a:xfrm>
            <a:off x="676656" y="1998134"/>
            <a:ext cx="4663440" cy="376732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Content Placeholder 3"/>
          <p:cNvSpPr>
            <a:spLocks noGrp="1"/>
          </p:cNvSpPr>
          <p:nvPr>
            <p:ph sz="half" idx="2"/>
          </p:nvPr>
        </p:nvSpPr>
        <p:spPr>
          <a:xfrm>
            <a:off x="6011330" y="1998134"/>
            <a:ext cx="4663440" cy="376732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Date Placeholder 4"/>
          <p:cNvSpPr>
            <a:spLocks noGrp="1"/>
          </p:cNvSpPr>
          <p:nvPr>
            <p:ph type="dt" sz="half" idx="10"/>
          </p:nvPr>
        </p:nvSpPr>
        <p:spPr/>
        <p:txBody>
          <a:bodyPr/>
          <a:lstStyle/>
          <a:p>
            <a:fld id="{F12952B5-7A2F-4CC8-B7CE-9234E21C2837}" type="datetimeFigureOut">
              <a:rPr lang="en-US" dirty="0"/>
              <a:t>9/16/2015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dirty="0"/>
              <a:t>‹Nº›</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676656" y="2040467"/>
            <a:ext cx="4663440" cy="723400"/>
          </a:xfrm>
        </p:spPr>
        <p:txBody>
          <a:bodyPr anchor="ctr">
            <a:normAutofit/>
          </a:bodyPr>
          <a:lstStyle>
            <a:lvl1pPr marL="0" indent="0">
              <a:buNone/>
              <a:defRPr sz="2200" b="0" cap="all" baseline="0">
                <a:solidFill>
                  <a:schemeClr val="tx1">
                    <a:lumMod val="85000"/>
                    <a:lumOff val="15000"/>
                  </a:schemeClr>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Content Placeholder 3"/>
          <p:cNvSpPr>
            <a:spLocks noGrp="1"/>
          </p:cNvSpPr>
          <p:nvPr>
            <p:ph sz="half" idx="2"/>
          </p:nvPr>
        </p:nvSpPr>
        <p:spPr>
          <a:xfrm>
            <a:off x="676656" y="2753084"/>
            <a:ext cx="4663440" cy="32004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Text Placeholder 4"/>
          <p:cNvSpPr>
            <a:spLocks noGrp="1"/>
          </p:cNvSpPr>
          <p:nvPr>
            <p:ph type="body" sz="quarter" idx="3"/>
          </p:nvPr>
        </p:nvSpPr>
        <p:spPr>
          <a:xfrm>
            <a:off x="6007608" y="2038435"/>
            <a:ext cx="4663440" cy="722376"/>
          </a:xfrm>
        </p:spPr>
        <p:txBody>
          <a:bodyPr anchor="ctr">
            <a:normAutofit/>
          </a:bodyPr>
          <a:lstStyle>
            <a:lvl1pPr marL="0" indent="0">
              <a:buNone/>
              <a:defRPr sz="2200" b="0" cap="all" baseline="0">
                <a:solidFill>
                  <a:schemeClr val="tx1">
                    <a:lumMod val="85000"/>
                    <a:lumOff val="15000"/>
                  </a:schemeClr>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Content Placeholder 5"/>
          <p:cNvSpPr>
            <a:spLocks noGrp="1"/>
          </p:cNvSpPr>
          <p:nvPr>
            <p:ph sz="quarter" idx="4"/>
          </p:nvPr>
        </p:nvSpPr>
        <p:spPr>
          <a:xfrm>
            <a:off x="6007608" y="2750990"/>
            <a:ext cx="4663440" cy="32004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7" name="Date Placeholder 6"/>
          <p:cNvSpPr>
            <a:spLocks noGrp="1"/>
          </p:cNvSpPr>
          <p:nvPr>
            <p:ph type="dt" sz="half" idx="10"/>
          </p:nvPr>
        </p:nvSpPr>
        <p:spPr/>
        <p:txBody>
          <a:bodyPr/>
          <a:lstStyle/>
          <a:p>
            <a:fld id="{CE1DA07A-9201-4B4B-BAF2-015AFA30F520}" type="datetimeFigureOut">
              <a:rPr lang="en-US" dirty="0"/>
              <a:t>9/16/2015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dirty="0"/>
              <a:t>‹Nº›</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s-ES" smtClean="0"/>
              <a:t>Haga clic para modificar el estilo de título del patrón</a:t>
            </a:r>
            <a:endParaRPr lang="en-US" dirty="0"/>
          </a:p>
        </p:txBody>
      </p:sp>
      <p:sp>
        <p:nvSpPr>
          <p:cNvPr id="3" name="Date Placeholder 2"/>
          <p:cNvSpPr>
            <a:spLocks noGrp="1"/>
          </p:cNvSpPr>
          <p:nvPr>
            <p:ph type="dt" sz="half" idx="10"/>
          </p:nvPr>
        </p:nvSpPr>
        <p:spPr/>
        <p:txBody>
          <a:bodyPr/>
          <a:lstStyle/>
          <a:p>
            <a:fld id="{73D7E00A-486F-4252-8B1D-E32645521F49}" type="datetimeFigureOut">
              <a:rPr lang="en-US" dirty="0"/>
              <a:t>9/16/2015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4FAB73BC-B049-4115-A692-8D63A059BFB8}" type="slidenum">
              <a:rPr lang="en-US" dirty="0"/>
              <a:t>‹Nº›</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DDF5F92-E675-4B36-9A60-69A962A68675}" type="datetimeFigureOut">
              <a:rPr lang="en-US" dirty="0"/>
              <a:t>9/16/2015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4FAB73BC-B049-4115-A692-8D63A059BFB8}" type="slidenum">
              <a:rPr lang="en-US" dirty="0"/>
              <a:t>‹Nº›</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Rectangle 1"/>
          <p:cNvSpPr/>
          <p:nvPr/>
        </p:nvSpPr>
        <p:spPr>
          <a:xfrm>
            <a:off x="7620000" y="0"/>
            <a:ext cx="457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sp>
      <p:sp>
        <p:nvSpPr>
          <p:cNvPr id="9" name="Title 8"/>
          <p:cNvSpPr>
            <a:spLocks noGrp="1"/>
          </p:cNvSpPr>
          <p:nvPr>
            <p:ph type="title"/>
          </p:nvPr>
        </p:nvSpPr>
        <p:spPr>
          <a:xfrm>
            <a:off x="8261404" y="542282"/>
            <a:ext cx="3383280" cy="1920240"/>
          </a:xfrm>
        </p:spPr>
        <p:txBody>
          <a:bodyPr anchor="b">
            <a:noAutofit/>
          </a:bodyPr>
          <a:lstStyle>
            <a:lvl1pPr>
              <a:lnSpc>
                <a:spcPct val="85000"/>
              </a:lnSpc>
              <a:defRPr sz="4000">
                <a:solidFill>
                  <a:srgbClr val="FFFFFF"/>
                </a:solidFill>
              </a:defRPr>
            </a:lvl1pPr>
          </a:lstStyle>
          <a:p>
            <a:r>
              <a:rPr lang="es-ES" smtClean="0"/>
              <a:t>Haga clic para modificar el estilo de título del patrón</a:t>
            </a:r>
            <a:endParaRPr lang="en-US" dirty="0"/>
          </a:p>
        </p:txBody>
      </p:sp>
      <p:sp>
        <p:nvSpPr>
          <p:cNvPr id="3" name="Content Placeholder 2"/>
          <p:cNvSpPr>
            <a:spLocks noGrp="1"/>
          </p:cNvSpPr>
          <p:nvPr>
            <p:ph idx="1"/>
          </p:nvPr>
        </p:nvSpPr>
        <p:spPr>
          <a:xfrm>
            <a:off x="762000" y="762000"/>
            <a:ext cx="6096000" cy="457200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Text Placeholder 3"/>
          <p:cNvSpPr>
            <a:spLocks noGrp="1"/>
          </p:cNvSpPr>
          <p:nvPr>
            <p:ph type="body" sz="half" idx="2"/>
          </p:nvPr>
        </p:nvSpPr>
        <p:spPr>
          <a:xfrm>
            <a:off x="8275982" y="2511813"/>
            <a:ext cx="3398520" cy="3126987"/>
          </a:xfrm>
        </p:spPr>
        <p:txBody>
          <a:bodyPr>
            <a:normAutofit/>
          </a:bodyPr>
          <a:lstStyle>
            <a:lvl1pPr marL="0" marR="0" indent="0" algn="l" defTabSz="914400" rtl="0" eaLnBrk="1" fontAlgn="auto" latinLnBrk="0" hangingPunct="1">
              <a:lnSpc>
                <a:spcPct val="100000"/>
              </a:lnSpc>
              <a:spcBef>
                <a:spcPts val="1200"/>
              </a:spcBef>
              <a:spcAft>
                <a:spcPts val="0"/>
              </a:spcAft>
              <a:buClrTx/>
              <a:buSzTx/>
              <a:buFontTx/>
              <a:buNone/>
              <a:tabLst/>
              <a:defRPr sz="1800">
                <a:solidFill>
                  <a:srgbClr val="262626"/>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ts val="1400"/>
              </a:spcBef>
              <a:spcAft>
                <a:spcPts val="0"/>
              </a:spcAft>
              <a:buClrTx/>
              <a:buSzTx/>
              <a:buFontTx/>
              <a:buNone/>
              <a:tabLst/>
              <a:defRPr/>
            </a:pPr>
            <a:r>
              <a:rPr lang="es-ES" smtClean="0"/>
              <a:t>Haga clic para modificar el estilo de texto del patrón</a:t>
            </a:r>
          </a:p>
        </p:txBody>
      </p:sp>
      <p:sp>
        <p:nvSpPr>
          <p:cNvPr id="5" name="Date Placeholder 4"/>
          <p:cNvSpPr>
            <a:spLocks noGrp="1"/>
          </p:cNvSpPr>
          <p:nvPr>
            <p:ph type="dt" sz="half" idx="10"/>
          </p:nvPr>
        </p:nvSpPr>
        <p:spPr/>
        <p:txBody>
          <a:bodyPr/>
          <a:lstStyle/>
          <a:p>
            <a:fld id="{AF6E2C9B-5FA2-460D-9BE7-B0812FC2A6FF}" type="datetimeFigureOut">
              <a:rPr lang="en-US" dirty="0"/>
              <a:t>9/16/2015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lvl1pPr>
              <a:defRPr>
                <a:solidFill>
                  <a:srgbClr val="FFFFFF">
                    <a:alpha val="20000"/>
                  </a:srgbClr>
                </a:solidFill>
              </a:defRPr>
            </a:lvl1pPr>
          </a:lstStyle>
          <a:p>
            <a:fld id="{4FAB73BC-B049-4115-A692-8D63A059BFB8}" type="slidenum">
              <a:rPr lang="en-US" dirty="0"/>
              <a:pPr/>
              <a:t>‹Nº›</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49224" y="5418667"/>
            <a:ext cx="10780776" cy="613283"/>
          </a:xfrm>
        </p:spPr>
        <p:txBody>
          <a:bodyPr anchor="b">
            <a:normAutofit/>
          </a:bodyPr>
          <a:lstStyle>
            <a:lvl1pPr>
              <a:defRPr sz="3200" b="0">
                <a:solidFill>
                  <a:srgbClr val="FFFFFF"/>
                </a:solidFill>
              </a:defRPr>
            </a:lvl1pPr>
          </a:lstStyle>
          <a:p>
            <a:r>
              <a:rPr lang="es-ES" smtClean="0"/>
              <a:t>Haga clic para modificar el estilo de título del patrón</a:t>
            </a:r>
            <a:endParaRPr lang="en-US" dirty="0"/>
          </a:p>
        </p:txBody>
      </p:sp>
      <p:sp>
        <p:nvSpPr>
          <p:cNvPr id="3" name="Picture Placeholder 2"/>
          <p:cNvSpPr>
            <a:spLocks noGrp="1" noChangeAspect="1"/>
          </p:cNvSpPr>
          <p:nvPr>
            <p:ph type="pic" idx="1"/>
          </p:nvPr>
        </p:nvSpPr>
        <p:spPr>
          <a:xfrm>
            <a:off x="0" y="0"/>
            <a:ext cx="12192000" cy="5330952"/>
          </a:xfrm>
          <a:blipFill>
            <a:blip r:embed="rId2"/>
            <a:stretch>
              <a:fillRect/>
            </a:stretch>
          </a:blipFill>
        </p:spPr>
        <p:txBody>
          <a:bodyPr anchor="t"/>
          <a:lstStyle>
            <a:lvl1pPr marL="0" indent="0" algn="ctr">
              <a:spcBef>
                <a:spcPts val="800"/>
              </a:spcBef>
              <a:buNone/>
              <a:defRPr sz="3200">
                <a:solidFill>
                  <a:schemeClr val="tx1">
                    <a:lumMod val="75000"/>
                    <a:lumOff val="2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s-ES" smtClean="0"/>
              <a:t>Haga clic en el icono para agregar una imagen</a:t>
            </a:r>
            <a:endParaRPr lang="en-US" dirty="0"/>
          </a:p>
        </p:txBody>
      </p:sp>
      <p:sp>
        <p:nvSpPr>
          <p:cNvPr id="4" name="Text Placeholder 3"/>
          <p:cNvSpPr>
            <a:spLocks noGrp="1"/>
          </p:cNvSpPr>
          <p:nvPr>
            <p:ph type="body" sz="half" idx="2"/>
          </p:nvPr>
        </p:nvSpPr>
        <p:spPr>
          <a:xfrm>
            <a:off x="676656" y="5909735"/>
            <a:ext cx="9229344" cy="533400"/>
          </a:xfrm>
        </p:spPr>
        <p:txBody>
          <a:bodyPr>
            <a:normAutofit/>
          </a:bodyPr>
          <a:lstStyle>
            <a:lvl1pPr marL="0" indent="0">
              <a:lnSpc>
                <a:spcPct val="90000"/>
              </a:lnSpc>
              <a:buNone/>
              <a:defRPr sz="1400">
                <a:solidFill>
                  <a:srgbClr val="262626"/>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12" name="Date Placeholder 11"/>
          <p:cNvSpPr>
            <a:spLocks noGrp="1"/>
          </p:cNvSpPr>
          <p:nvPr>
            <p:ph type="dt" sz="half" idx="10"/>
          </p:nvPr>
        </p:nvSpPr>
        <p:spPr/>
        <p:txBody>
          <a:bodyPr/>
          <a:lstStyle>
            <a:lvl1pPr>
              <a:defRPr>
                <a:solidFill>
                  <a:srgbClr val="FFFFFF">
                    <a:alpha val="80000"/>
                  </a:srgbClr>
                </a:solidFill>
              </a:defRPr>
            </a:lvl1pPr>
          </a:lstStyle>
          <a:p>
            <a:fld id="{5586B75A-687E-405C-8A0B-8D00578BA2C3}" type="datetimeFigureOut">
              <a:rPr lang="en-US" dirty="0"/>
              <a:pPr/>
              <a:t>9/16/2015</a:t>
            </a:fld>
            <a:endParaRPr lang="en-US" dirty="0"/>
          </a:p>
        </p:txBody>
      </p:sp>
      <p:sp>
        <p:nvSpPr>
          <p:cNvPr id="13" name="Footer Placeholder 12"/>
          <p:cNvSpPr>
            <a:spLocks noGrp="1"/>
          </p:cNvSpPr>
          <p:nvPr>
            <p:ph type="ftr" sz="quarter" idx="11"/>
          </p:nvPr>
        </p:nvSpPr>
        <p:spPr/>
        <p:txBody>
          <a:bodyPr/>
          <a:lstStyle>
            <a:lvl1pPr>
              <a:defRPr>
                <a:solidFill>
                  <a:srgbClr val="FFFFFF">
                    <a:alpha val="80000"/>
                  </a:srgbClr>
                </a:solidFill>
              </a:defRPr>
            </a:lvl1pPr>
          </a:lstStyle>
          <a:p>
            <a:endParaRPr lang="en-US" dirty="0"/>
          </a:p>
        </p:txBody>
      </p:sp>
      <p:sp>
        <p:nvSpPr>
          <p:cNvPr id="14" name="Slide Number Placeholder 13"/>
          <p:cNvSpPr>
            <a:spLocks noGrp="1"/>
          </p:cNvSpPr>
          <p:nvPr>
            <p:ph type="sldNum" sz="quarter" idx="12"/>
          </p:nvPr>
        </p:nvSpPr>
        <p:spPr/>
        <p:txBody>
          <a:bodyPr/>
          <a:lstStyle>
            <a:lvl1pPr>
              <a:defRPr>
                <a:solidFill>
                  <a:srgbClr val="FFFFFF">
                    <a:alpha val="25000"/>
                  </a:srgbClr>
                </a:solidFill>
              </a:defRPr>
            </a:lvl1pPr>
          </a:lstStyle>
          <a:p>
            <a:fld id="{4FAB73BC-B049-4115-A692-8D63A059BFB8}" type="slidenum">
              <a:rPr lang="en-US" dirty="0"/>
              <a:pPr/>
              <a:t>‹Nº›</a:t>
            </a:fld>
            <a:endParaRPr lang="en-US" dirty="0"/>
          </a:p>
        </p:txBody>
      </p:sp>
    </p:spTree>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57224" y="499533"/>
            <a:ext cx="10772775" cy="1658198"/>
          </a:xfrm>
          <a:prstGeom prst="rect">
            <a:avLst/>
          </a:prstGeom>
        </p:spPr>
        <p:txBody>
          <a:bodyPr vert="horz" lIns="91440" tIns="45720" rIns="91440" bIns="45720" rtlCol="0" anchor="ctr">
            <a:normAutofit/>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676656" y="2011680"/>
            <a:ext cx="10753725" cy="3766185"/>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2"/>
          </p:nvPr>
        </p:nvSpPr>
        <p:spPr>
          <a:xfrm>
            <a:off x="685800" y="6412447"/>
            <a:ext cx="4114800" cy="228600"/>
          </a:xfrm>
          <a:prstGeom prst="rect">
            <a:avLst/>
          </a:prstGeom>
        </p:spPr>
        <p:txBody>
          <a:bodyPr vert="horz" lIns="91440" tIns="45720" rIns="91440" bIns="45720" rtlCol="0" anchor="ctr"/>
          <a:lstStyle>
            <a:lvl1pPr algn="l">
              <a:defRPr sz="950">
                <a:solidFill>
                  <a:schemeClr val="tx1">
                    <a:alpha val="80000"/>
                  </a:schemeClr>
                </a:solidFill>
              </a:defRPr>
            </a:lvl1pPr>
          </a:lstStyle>
          <a:p>
            <a:fld id="{5586B75A-687E-405C-8A0B-8D00578BA2C3}" type="datetimeFigureOut">
              <a:rPr lang="en-US" dirty="0"/>
              <a:pPr/>
              <a:t>9/16/2015</a:t>
            </a:fld>
            <a:endParaRPr lang="en-US" dirty="0"/>
          </a:p>
        </p:txBody>
      </p:sp>
      <p:sp>
        <p:nvSpPr>
          <p:cNvPr id="5" name="Footer Placeholder 4"/>
          <p:cNvSpPr>
            <a:spLocks noGrp="1"/>
          </p:cNvSpPr>
          <p:nvPr>
            <p:ph type="ftr" sz="quarter" idx="3"/>
          </p:nvPr>
        </p:nvSpPr>
        <p:spPr>
          <a:xfrm>
            <a:off x="685800" y="6554697"/>
            <a:ext cx="5029200" cy="228600"/>
          </a:xfrm>
          <a:prstGeom prst="rect">
            <a:avLst/>
          </a:prstGeom>
        </p:spPr>
        <p:txBody>
          <a:bodyPr vert="horz" lIns="91440" tIns="45720" rIns="91440" bIns="45720" rtlCol="0" anchor="ctr"/>
          <a:lstStyle>
            <a:lvl1pPr algn="l">
              <a:defRPr sz="950" cap="all" baseline="0">
                <a:solidFill>
                  <a:schemeClr val="tx1">
                    <a:alpha val="80000"/>
                  </a:schemeClr>
                </a:solidFill>
              </a:defRPr>
            </a:lvl1pPr>
          </a:lstStyle>
          <a:p>
            <a:endParaRPr lang="en-US" dirty="0"/>
          </a:p>
        </p:txBody>
      </p:sp>
      <p:sp>
        <p:nvSpPr>
          <p:cNvPr id="6" name="Slide Number Placeholder 5"/>
          <p:cNvSpPr>
            <a:spLocks noGrp="1"/>
          </p:cNvSpPr>
          <p:nvPr>
            <p:ph type="sldNum" sz="quarter" idx="4"/>
          </p:nvPr>
        </p:nvSpPr>
        <p:spPr>
          <a:xfrm>
            <a:off x="8763926" y="5876412"/>
            <a:ext cx="2926080" cy="1397039"/>
          </a:xfrm>
          <a:prstGeom prst="rect">
            <a:avLst/>
          </a:prstGeom>
        </p:spPr>
        <p:txBody>
          <a:bodyPr vert="horz" lIns="91440" tIns="45720" rIns="91440" bIns="45720" rtlCol="0" anchor="b"/>
          <a:lstStyle>
            <a:lvl1pPr algn="r">
              <a:defRPr sz="10300" b="0">
                <a:ln>
                  <a:noFill/>
                </a:ln>
                <a:solidFill>
                  <a:schemeClr val="accent1">
                    <a:alpha val="25000"/>
                  </a:schemeClr>
                </a:solidFill>
                <a:latin typeface="+mj-lt"/>
              </a:defRPr>
            </a:lvl1pPr>
          </a:lstStyle>
          <a:p>
            <a:fld id="{4FAB73BC-B049-4115-A692-8D63A059BFB8}" type="slidenum">
              <a:rPr lang="en-US" dirty="0"/>
              <a:pPr/>
              <a:t>‹Nº›</a:t>
            </a:fld>
            <a:endParaRPr lang="en-US" dirty="0"/>
          </a:p>
        </p:txBody>
      </p:sp>
    </p:spTree>
  </p:cSld>
  <p:clrMap bg1="lt1" tx1="dk1" bg2="lt2" tx2="dk2" accent1="accent1" accent2="accent2" accent3="accent3" accent4="accent4" accent5="accent5" accent6="accent6" hlink="hlink" folHlink="folHlink"/>
  <p:sldLayoutIdLst>
    <p:sldLayoutId id="2147483841" r:id="rId1"/>
    <p:sldLayoutId id="2147483842" r:id="rId2"/>
    <p:sldLayoutId id="2147483843" r:id="rId3"/>
    <p:sldLayoutId id="2147483844" r:id="rId4"/>
    <p:sldLayoutId id="2147483845" r:id="rId5"/>
    <p:sldLayoutId id="2147483846" r:id="rId6"/>
    <p:sldLayoutId id="2147483847" r:id="rId7"/>
    <p:sldLayoutId id="2147483848" r:id="rId8"/>
    <p:sldLayoutId id="2147483849" r:id="rId9"/>
    <p:sldLayoutId id="2147483850" r:id="rId10"/>
    <p:sldLayoutId id="2147483851" r:id="rId11"/>
  </p:sldLayoutIdLst>
  <p:hf sldNum="0" hdr="0" ftr="0" dt="0"/>
  <p:txStyles>
    <p:titleStyle>
      <a:lvl1pPr algn="l" defTabSz="914400" rtl="0" eaLnBrk="1" latinLnBrk="0" hangingPunct="1">
        <a:lnSpc>
          <a:spcPct val="85000"/>
        </a:lnSpc>
        <a:spcBef>
          <a:spcPct val="0"/>
        </a:spcBef>
        <a:buNone/>
        <a:defRPr sz="5400" kern="1200" spc="-120" baseline="0">
          <a:solidFill>
            <a:schemeClr val="accent1"/>
          </a:solidFill>
          <a:latin typeface="+mj-lt"/>
          <a:ea typeface="+mj-ea"/>
          <a:cs typeface="+mj-cs"/>
        </a:defRPr>
      </a:lvl1pPr>
    </p:titleStyle>
    <p:bodyStyle>
      <a:lvl1pPr marL="91440" indent="-91440" algn="l" defTabSz="914400" rtl="0" eaLnBrk="1" latinLnBrk="0" hangingPunct="1">
        <a:lnSpc>
          <a:spcPct val="85000"/>
        </a:lnSpc>
        <a:spcBef>
          <a:spcPts val="1300"/>
        </a:spcBef>
        <a:buFont typeface="Arial" pitchFamily="34" charset="0"/>
        <a:buChar char=" "/>
        <a:defRPr sz="2400" kern="1200">
          <a:solidFill>
            <a:schemeClr val="tx1">
              <a:lumMod val="85000"/>
              <a:lumOff val="15000"/>
            </a:schemeClr>
          </a:solidFill>
          <a:latin typeface="+mn-lt"/>
          <a:ea typeface="+mn-ea"/>
          <a:cs typeface="+mn-cs"/>
        </a:defRPr>
      </a:lvl1pPr>
      <a:lvl2pPr marL="347472" indent="-342900" algn="l" defTabSz="914400" rtl="0" eaLnBrk="1" latinLnBrk="0" hangingPunct="1">
        <a:lnSpc>
          <a:spcPct val="85000"/>
        </a:lnSpc>
        <a:spcBef>
          <a:spcPts val="600"/>
        </a:spcBef>
        <a:buFont typeface="Arial" pitchFamily="34" charset="0"/>
        <a:buChar char=" "/>
        <a:defRPr sz="2400" kern="1200">
          <a:solidFill>
            <a:schemeClr val="tx1">
              <a:lumMod val="85000"/>
              <a:lumOff val="15000"/>
            </a:schemeClr>
          </a:solidFill>
          <a:latin typeface="+mn-lt"/>
          <a:ea typeface="+mn-ea"/>
          <a:cs typeface="+mn-cs"/>
        </a:defRPr>
      </a:lvl2pPr>
      <a:lvl3pPr marL="548640" indent="-548640" algn="l" defTabSz="914400" rtl="0" eaLnBrk="1" latinLnBrk="0" hangingPunct="1">
        <a:lnSpc>
          <a:spcPct val="85000"/>
        </a:lnSpc>
        <a:spcBef>
          <a:spcPts val="600"/>
        </a:spcBef>
        <a:buFont typeface="Arial" pitchFamily="34" charset="0"/>
        <a:buChar char=" "/>
        <a:defRPr sz="2000" i="1" kern="1200">
          <a:solidFill>
            <a:schemeClr val="tx1">
              <a:lumMod val="85000"/>
              <a:lumOff val="15000"/>
            </a:schemeClr>
          </a:solidFill>
          <a:latin typeface="+mn-lt"/>
          <a:ea typeface="+mn-ea"/>
          <a:cs typeface="+mn-cs"/>
        </a:defRPr>
      </a:lvl3pPr>
      <a:lvl4pPr marL="822960" indent="-82296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4pPr>
      <a:lvl5pPr marL="1097280" indent="-109728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5pPr>
      <a:lvl6pPr marL="12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6pPr>
      <a:lvl7pPr marL="14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7pPr>
      <a:lvl8pPr marL="16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8pPr>
      <a:lvl9pPr marL="18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ctrTitle"/>
          </p:nvPr>
        </p:nvSpPr>
        <p:spPr>
          <a:xfrm>
            <a:off x="667512" y="0"/>
            <a:ext cx="10782300" cy="3352800"/>
          </a:xfrm>
        </p:spPr>
        <p:txBody>
          <a:bodyPr/>
          <a:lstStyle/>
          <a:p>
            <a:pPr algn="ctr"/>
            <a:r>
              <a:rPr lang="es-MX" dirty="0" smtClean="0"/>
              <a:t>EDUCACIÓN A DISTANCIA</a:t>
            </a:r>
            <a:endParaRPr lang="es-MX" dirty="0"/>
          </a:p>
        </p:txBody>
      </p:sp>
      <p:sp>
        <p:nvSpPr>
          <p:cNvPr id="3" name="Subtítulo 2"/>
          <p:cNvSpPr>
            <a:spLocks noGrp="1"/>
          </p:cNvSpPr>
          <p:nvPr>
            <p:ph type="subTitle" idx="1"/>
          </p:nvPr>
        </p:nvSpPr>
        <p:spPr/>
        <p:txBody>
          <a:bodyPr/>
          <a:lstStyle/>
          <a:p>
            <a:pPr algn="ctr"/>
            <a:r>
              <a:rPr lang="es-MX" dirty="0" smtClean="0"/>
              <a:t>Primer parcial por: </a:t>
            </a:r>
          </a:p>
          <a:p>
            <a:pPr algn="ctr"/>
            <a:r>
              <a:rPr lang="es-MX" dirty="0" smtClean="0"/>
              <a:t>Emmanuel Romero Sanchez</a:t>
            </a:r>
            <a:endParaRPr lang="es-MX" dirty="0"/>
          </a:p>
        </p:txBody>
      </p:sp>
    </p:spTree>
    <p:extLst>
      <p:ext uri="{BB962C8B-B14F-4D97-AF65-F5344CB8AC3E}">
        <p14:creationId xmlns:p14="http://schemas.microsoft.com/office/powerpoint/2010/main" val="2723467022"/>
      </p:ext>
    </p:extLst>
  </p:cSld>
  <p:clrMapOvr>
    <a:masterClrMapping/>
  </p:clrMapOvr>
  <mc:AlternateContent xmlns:mc="http://schemas.openxmlformats.org/markup-compatibility/2006" xmlns:p14="http://schemas.microsoft.com/office/powerpoint/2010/main">
    <mc:Choice Requires="p14">
      <p:transition spd="slow" p14:dur="1500" advClick="0" advTm="5000">
        <p:split orient="vert"/>
      </p:transition>
    </mc:Choice>
    <mc:Fallback xmlns="">
      <p:transition spd="slow" advClick="0" advTm="5000">
        <p:split orient="vert"/>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p:cNvSpPr txBox="1"/>
          <p:nvPr/>
        </p:nvSpPr>
        <p:spPr>
          <a:xfrm>
            <a:off x="502276" y="2369713"/>
            <a:ext cx="10908406" cy="2246769"/>
          </a:xfrm>
          <a:prstGeom prst="rect">
            <a:avLst/>
          </a:prstGeom>
          <a:noFill/>
        </p:spPr>
        <p:txBody>
          <a:bodyPr wrap="square" rtlCol="0">
            <a:spAutoFit/>
          </a:bodyPr>
          <a:lstStyle/>
          <a:p>
            <a:pPr marL="457200" indent="-457200">
              <a:buFont typeface="Arial" panose="020B0604020202020204" pitchFamily="34" charset="0"/>
              <a:buChar char="•"/>
            </a:pPr>
            <a:r>
              <a:rPr lang="es-MX" sz="2800" dirty="0">
                <a:solidFill>
                  <a:schemeClr val="bg1"/>
                </a:solidFill>
              </a:rPr>
              <a:t>La tecnología que usa esta educación a distancia es una de las más avanzadas ya que no solo se escoge el internet como herramienta de trabajo, sino que cada curso y alumno son diferentes y esto quiere decir que se debe de </a:t>
            </a:r>
            <a:r>
              <a:rPr lang="es-MX" sz="2800" dirty="0" smtClean="0">
                <a:solidFill>
                  <a:schemeClr val="bg1"/>
                </a:solidFill>
              </a:rPr>
              <a:t>escoger </a:t>
            </a:r>
            <a:r>
              <a:rPr lang="es-MX" sz="2800" dirty="0">
                <a:solidFill>
                  <a:schemeClr val="bg1"/>
                </a:solidFill>
              </a:rPr>
              <a:t>una forma de cómo llevar la educación a estas personas.</a:t>
            </a:r>
          </a:p>
        </p:txBody>
      </p:sp>
    </p:spTree>
    <p:extLst>
      <p:ext uri="{BB962C8B-B14F-4D97-AF65-F5344CB8AC3E}">
        <p14:creationId xmlns:p14="http://schemas.microsoft.com/office/powerpoint/2010/main" val="142876861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advTm="17000">
        <p15:prstTrans prst="pageCurlDouble"/>
      </p:transition>
    </mc:Choice>
    <mc:Fallback xmlns="">
      <p:transition spd="slow" advTm="17000">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p:cNvSpPr txBox="1"/>
          <p:nvPr/>
        </p:nvSpPr>
        <p:spPr>
          <a:xfrm>
            <a:off x="502276" y="2008034"/>
            <a:ext cx="10715223" cy="954107"/>
          </a:xfrm>
          <a:prstGeom prst="rect">
            <a:avLst/>
          </a:prstGeom>
          <a:noFill/>
        </p:spPr>
        <p:txBody>
          <a:bodyPr wrap="square" rtlCol="0">
            <a:spAutoFit/>
          </a:bodyPr>
          <a:lstStyle/>
          <a:p>
            <a:pPr marL="457200" indent="-457200">
              <a:buFont typeface="Arial" panose="020B0604020202020204" pitchFamily="34" charset="0"/>
              <a:buChar char="•"/>
            </a:pPr>
            <a:r>
              <a:rPr lang="es-MX" sz="2800" dirty="0">
                <a:solidFill>
                  <a:schemeClr val="bg1"/>
                </a:solidFill>
              </a:rPr>
              <a:t>Otro modelo que me llamo la atención fue el modelo Multimedia: esta se caracteriza por la integración de </a:t>
            </a:r>
            <a:r>
              <a:rPr lang="es-MX" sz="2800" dirty="0" smtClean="0">
                <a:solidFill>
                  <a:schemeClr val="bg1"/>
                </a:solidFill>
              </a:rPr>
              <a:t>tecnologías</a:t>
            </a:r>
            <a:endParaRPr lang="es-MX" sz="2800" dirty="0">
              <a:solidFill>
                <a:schemeClr val="bg1"/>
              </a:solidFill>
            </a:endParaRPr>
          </a:p>
        </p:txBody>
      </p:sp>
      <p:sp>
        <p:nvSpPr>
          <p:cNvPr id="5" name="CuadroTexto 4"/>
          <p:cNvSpPr txBox="1"/>
          <p:nvPr/>
        </p:nvSpPr>
        <p:spPr>
          <a:xfrm>
            <a:off x="502276" y="2962141"/>
            <a:ext cx="10470524" cy="1815882"/>
          </a:xfrm>
          <a:prstGeom prst="rect">
            <a:avLst/>
          </a:prstGeom>
          <a:noFill/>
        </p:spPr>
        <p:txBody>
          <a:bodyPr wrap="square" rtlCol="0">
            <a:spAutoFit/>
          </a:bodyPr>
          <a:lstStyle/>
          <a:p>
            <a:pPr marL="457200" indent="-457200">
              <a:buFont typeface="Arial" panose="020B0604020202020204" pitchFamily="34" charset="0"/>
              <a:buChar char="•"/>
            </a:pPr>
            <a:r>
              <a:rPr lang="es-MX" sz="2800" dirty="0">
                <a:solidFill>
                  <a:schemeClr val="bg1"/>
                </a:solidFill>
              </a:rPr>
              <a:t>Esto quiere decir que permiten el acceso y almacenaje de una gran variedad de materiales de video, audio</a:t>
            </a:r>
            <a:r>
              <a:rPr lang="es-MX" sz="2800">
                <a:solidFill>
                  <a:schemeClr val="bg1"/>
                </a:solidFill>
              </a:rPr>
              <a:t>, </a:t>
            </a:r>
            <a:r>
              <a:rPr lang="es-MX" sz="2800" smtClean="0">
                <a:solidFill>
                  <a:schemeClr val="bg1"/>
                </a:solidFill>
              </a:rPr>
              <a:t>gráficos </a:t>
            </a:r>
            <a:r>
              <a:rPr lang="es-MX" sz="2800" dirty="0">
                <a:solidFill>
                  <a:schemeClr val="bg1"/>
                </a:solidFill>
              </a:rPr>
              <a:t>y software. El profesor ya no ejerce el papel central si no que los alumnos y el mundo virtual hacen más fluido el aprendizaje.</a:t>
            </a:r>
          </a:p>
        </p:txBody>
      </p:sp>
    </p:spTree>
    <p:extLst>
      <p:ext uri="{BB962C8B-B14F-4D97-AF65-F5344CB8AC3E}">
        <p14:creationId xmlns:p14="http://schemas.microsoft.com/office/powerpoint/2010/main" val="3379753641"/>
      </p:ext>
    </p:extLst>
  </p:cSld>
  <p:clrMapOvr>
    <a:masterClrMapping/>
  </p:clrMapOvr>
  <p:transition spd="slow" advTm="20000">
    <p:wheel spokes="1"/>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ctrTitle"/>
          </p:nvPr>
        </p:nvSpPr>
        <p:spPr/>
        <p:txBody>
          <a:bodyPr/>
          <a:lstStyle/>
          <a:p>
            <a:pPr algn="ctr"/>
            <a:r>
              <a:rPr lang="es-MX" dirty="0" smtClean="0"/>
              <a:t>GRACIAS </a:t>
            </a:r>
            <a:endParaRPr lang="es-MX" dirty="0"/>
          </a:p>
        </p:txBody>
      </p:sp>
    </p:spTree>
    <p:extLst>
      <p:ext uri="{BB962C8B-B14F-4D97-AF65-F5344CB8AC3E}">
        <p14:creationId xmlns:p14="http://schemas.microsoft.com/office/powerpoint/2010/main" val="378600337"/>
      </p:ext>
    </p:extLst>
  </p:cSld>
  <p:clrMapOvr>
    <a:masterClrMapping/>
  </p:clrMapOvr>
  <mc:AlternateContent xmlns:mc="http://schemas.openxmlformats.org/markup-compatibility/2006" xmlns:p14="http://schemas.microsoft.com/office/powerpoint/2010/main">
    <mc:Choice Requires="p14">
      <p:transition spd="slow" p14:dur="1200" advTm="5000">
        <p14:prism/>
      </p:transition>
    </mc:Choice>
    <mc:Fallback xmlns="">
      <p:transition spd="slow" advTm="5000">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p:cNvSpPr txBox="1"/>
          <p:nvPr/>
        </p:nvSpPr>
        <p:spPr>
          <a:xfrm>
            <a:off x="1004552" y="2073499"/>
            <a:ext cx="10534919" cy="3046988"/>
          </a:xfrm>
          <a:prstGeom prst="rect">
            <a:avLst/>
          </a:prstGeom>
          <a:noFill/>
        </p:spPr>
        <p:txBody>
          <a:bodyPr wrap="square" rtlCol="0">
            <a:spAutoFit/>
          </a:bodyPr>
          <a:lstStyle/>
          <a:p>
            <a:pPr algn="ctr"/>
            <a:r>
              <a:rPr lang="es-MX" sz="2800" dirty="0" smtClean="0">
                <a:solidFill>
                  <a:schemeClr val="bg1"/>
                </a:solidFill>
              </a:rPr>
              <a:t>Primera Sesión: </a:t>
            </a:r>
          </a:p>
          <a:p>
            <a:pPr marL="285750" indent="-285750">
              <a:buFont typeface="Arial" panose="020B0604020202020204" pitchFamily="34" charset="0"/>
              <a:buChar char="•"/>
            </a:pPr>
            <a:r>
              <a:rPr lang="es-MX" sz="2800" dirty="0" smtClean="0">
                <a:solidFill>
                  <a:schemeClr val="bg1"/>
                </a:solidFill>
              </a:rPr>
              <a:t>Todas </a:t>
            </a:r>
            <a:r>
              <a:rPr lang="es-MX" sz="2800" dirty="0">
                <a:solidFill>
                  <a:schemeClr val="bg1"/>
                </a:solidFill>
              </a:rPr>
              <a:t>las personas del mundo no importa su origen o creencia merecen educarse, es inevitable que esto pase de una sociedad que cada vez exige más, es por eso que para que la educación llegue hasta el último rincón del planeta y satisfacer las necesidades de la sociedad y con la llegada de internet. </a:t>
            </a:r>
          </a:p>
          <a:p>
            <a:pPr marL="285750" indent="-285750">
              <a:buFont typeface="Arial" panose="020B0604020202020204" pitchFamily="34" charset="0"/>
              <a:buChar char="•"/>
            </a:pPr>
            <a:endParaRPr lang="es-MX" sz="2400" dirty="0" smtClean="0">
              <a:solidFill>
                <a:schemeClr val="bg1"/>
              </a:solidFill>
            </a:endParaRPr>
          </a:p>
        </p:txBody>
      </p:sp>
    </p:spTree>
    <p:extLst>
      <p:ext uri="{BB962C8B-B14F-4D97-AF65-F5344CB8AC3E}">
        <p14:creationId xmlns:p14="http://schemas.microsoft.com/office/powerpoint/2010/main" val="554064084"/>
      </p:ext>
    </p:extLst>
  </p:cSld>
  <p:clrMapOvr>
    <a:masterClrMapping/>
  </p:clrMapOvr>
  <p:transition spd="slow" advTm="17000">
    <p:push dir="u"/>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p:cNvSpPr txBox="1"/>
          <p:nvPr/>
        </p:nvSpPr>
        <p:spPr>
          <a:xfrm>
            <a:off x="862884" y="2382592"/>
            <a:ext cx="10483403" cy="1815882"/>
          </a:xfrm>
          <a:prstGeom prst="rect">
            <a:avLst/>
          </a:prstGeom>
          <a:noFill/>
        </p:spPr>
        <p:txBody>
          <a:bodyPr wrap="square" rtlCol="0">
            <a:spAutoFit/>
          </a:bodyPr>
          <a:lstStyle/>
          <a:p>
            <a:pPr marL="457200" indent="-457200">
              <a:buFont typeface="Arial" panose="020B0604020202020204" pitchFamily="34" charset="0"/>
              <a:buChar char="•"/>
            </a:pPr>
            <a:r>
              <a:rPr lang="es-MX" sz="2800" dirty="0">
                <a:solidFill>
                  <a:schemeClr val="bg1"/>
                </a:solidFill>
              </a:rPr>
              <a:t>Pues todos estos servicios se fueron dando gracias a los cambios sobre la misma sociedad, un ejemplo fue después de la guerra pues las personas buscaban educación accesible y económica a la misma vez que eficaz para lograr ser un </a:t>
            </a:r>
            <a:r>
              <a:rPr lang="es-MX" sz="2800" dirty="0" err="1">
                <a:solidFill>
                  <a:schemeClr val="bg1"/>
                </a:solidFill>
              </a:rPr>
              <a:t>profesionalista</a:t>
            </a:r>
            <a:r>
              <a:rPr lang="es-MX" sz="2800" dirty="0">
                <a:solidFill>
                  <a:schemeClr val="bg1"/>
                </a:solidFill>
              </a:rPr>
              <a:t>. </a:t>
            </a:r>
          </a:p>
        </p:txBody>
      </p:sp>
    </p:spTree>
    <p:extLst>
      <p:ext uri="{BB962C8B-B14F-4D97-AF65-F5344CB8AC3E}">
        <p14:creationId xmlns:p14="http://schemas.microsoft.com/office/powerpoint/2010/main" val="2738372728"/>
      </p:ext>
    </p:extLst>
  </p:cSld>
  <p:clrMapOvr>
    <a:masterClrMapping/>
  </p:clrMapOvr>
  <mc:AlternateContent xmlns:mc="http://schemas.openxmlformats.org/markup-compatibility/2006" xmlns:p14="http://schemas.microsoft.com/office/powerpoint/2010/main">
    <mc:Choice Requires="p14">
      <p:transition spd="slow" p14:dur="3400" advTm="17000">
        <p14:reveal/>
      </p:transition>
    </mc:Choice>
    <mc:Fallback xmlns="">
      <p:transition spd="slow" advTm="17000">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p:cNvSpPr txBox="1"/>
          <p:nvPr/>
        </p:nvSpPr>
        <p:spPr>
          <a:xfrm>
            <a:off x="721217" y="2343954"/>
            <a:ext cx="10612191" cy="1384995"/>
          </a:xfrm>
          <a:prstGeom prst="rect">
            <a:avLst/>
          </a:prstGeom>
          <a:noFill/>
        </p:spPr>
        <p:txBody>
          <a:bodyPr wrap="square" rtlCol="0">
            <a:spAutoFit/>
          </a:bodyPr>
          <a:lstStyle/>
          <a:p>
            <a:pPr algn="ctr"/>
            <a:r>
              <a:rPr lang="es-MX" sz="2800" dirty="0" smtClean="0">
                <a:solidFill>
                  <a:schemeClr val="bg1"/>
                </a:solidFill>
              </a:rPr>
              <a:t>Segunda Sesión: </a:t>
            </a:r>
            <a:endParaRPr lang="es-MX" sz="2800" dirty="0">
              <a:solidFill>
                <a:schemeClr val="bg1"/>
              </a:solidFill>
            </a:endParaRPr>
          </a:p>
          <a:p>
            <a:pPr marL="457200" indent="-457200">
              <a:buFont typeface="Arial" panose="020B0604020202020204" pitchFamily="34" charset="0"/>
              <a:buChar char="•"/>
            </a:pPr>
            <a:r>
              <a:rPr lang="es-MX" sz="2800" dirty="0">
                <a:solidFill>
                  <a:schemeClr val="bg1"/>
                </a:solidFill>
              </a:rPr>
              <a:t>La educación a distancia rápidamente se ha posicionado como una de las mejores opciones para muchos países, </a:t>
            </a:r>
          </a:p>
        </p:txBody>
      </p:sp>
    </p:spTree>
    <p:extLst>
      <p:ext uri="{BB962C8B-B14F-4D97-AF65-F5344CB8AC3E}">
        <p14:creationId xmlns:p14="http://schemas.microsoft.com/office/powerpoint/2010/main" val="3356264802"/>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advTm="14000">
        <p15:prstTrans prst="fallOver"/>
      </p:transition>
    </mc:Choice>
    <mc:Fallback xmlns="">
      <p:transition spd="slow" advTm="14000">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CuadroTexto 6"/>
          <p:cNvSpPr txBox="1"/>
          <p:nvPr/>
        </p:nvSpPr>
        <p:spPr>
          <a:xfrm>
            <a:off x="914401" y="2331076"/>
            <a:ext cx="10251583" cy="1384995"/>
          </a:xfrm>
          <a:prstGeom prst="rect">
            <a:avLst/>
          </a:prstGeom>
          <a:noFill/>
        </p:spPr>
        <p:txBody>
          <a:bodyPr wrap="square" rtlCol="0">
            <a:spAutoFit/>
          </a:bodyPr>
          <a:lstStyle/>
          <a:p>
            <a:pPr marL="457200" indent="-457200">
              <a:buFont typeface="Arial" panose="020B0604020202020204" pitchFamily="34" charset="0"/>
              <a:buChar char="•"/>
            </a:pPr>
            <a:r>
              <a:rPr lang="es-MX" sz="2800" dirty="0">
                <a:solidFill>
                  <a:schemeClr val="bg1"/>
                </a:solidFill>
              </a:rPr>
              <a:t>F</a:t>
            </a:r>
            <a:r>
              <a:rPr lang="es-MX" sz="2800" dirty="0" smtClean="0">
                <a:solidFill>
                  <a:schemeClr val="bg1"/>
                </a:solidFill>
              </a:rPr>
              <a:t>ue </a:t>
            </a:r>
            <a:r>
              <a:rPr lang="es-MX" sz="2800" dirty="0">
                <a:solidFill>
                  <a:schemeClr val="bg1"/>
                </a:solidFill>
              </a:rPr>
              <a:t>una revolución pues la sociedad que no estaba acostumbrada a oír de estas clases distanciadas, todos o la gran mayoría de las personas estaba acostumbradas a las clases tradicionales.</a:t>
            </a:r>
          </a:p>
        </p:txBody>
      </p:sp>
    </p:spTree>
    <p:extLst>
      <p:ext uri="{BB962C8B-B14F-4D97-AF65-F5344CB8AC3E}">
        <p14:creationId xmlns:p14="http://schemas.microsoft.com/office/powerpoint/2010/main" val="2692822512"/>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advTm="13000">
        <p15:prstTrans prst="crush"/>
      </p:transition>
    </mc:Choice>
    <mc:Fallback xmlns="">
      <p:transition spd="slow" advTm="13000">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p:cNvSpPr txBox="1"/>
          <p:nvPr/>
        </p:nvSpPr>
        <p:spPr>
          <a:xfrm>
            <a:off x="1455313" y="2253802"/>
            <a:ext cx="9298546" cy="2246769"/>
          </a:xfrm>
          <a:prstGeom prst="rect">
            <a:avLst/>
          </a:prstGeom>
          <a:noFill/>
        </p:spPr>
        <p:txBody>
          <a:bodyPr wrap="square" rtlCol="0">
            <a:spAutoFit/>
          </a:bodyPr>
          <a:lstStyle/>
          <a:p>
            <a:pPr marL="457200" indent="-457200">
              <a:buFont typeface="Arial" panose="020B0604020202020204" pitchFamily="34" charset="0"/>
              <a:buChar char="•"/>
            </a:pPr>
            <a:r>
              <a:rPr lang="es-MX" sz="2800" dirty="0">
                <a:solidFill>
                  <a:schemeClr val="bg1"/>
                </a:solidFill>
              </a:rPr>
              <a:t>Al avanzar el tiempo se fueron utilizando varias tecnologías para el desarrollo de la educación a distancia  se dice que se inició esto con el uso del correo y en varias ciudades fue obligatorio el uso de educación a distancia ya que la guerra había destruido las escuelas.</a:t>
            </a:r>
          </a:p>
        </p:txBody>
      </p:sp>
    </p:spTree>
    <p:extLst>
      <p:ext uri="{BB962C8B-B14F-4D97-AF65-F5344CB8AC3E}">
        <p14:creationId xmlns:p14="http://schemas.microsoft.com/office/powerpoint/2010/main" val="373057872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advTm="18000">
        <p15:prstTrans prst="peelOff"/>
      </p:transition>
    </mc:Choice>
    <mc:Fallback xmlns="">
      <p:transition spd="slow" advTm="18000">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p:cNvSpPr txBox="1"/>
          <p:nvPr/>
        </p:nvSpPr>
        <p:spPr>
          <a:xfrm>
            <a:off x="1004552" y="1841678"/>
            <a:ext cx="10393251" cy="2677656"/>
          </a:xfrm>
          <a:prstGeom prst="rect">
            <a:avLst/>
          </a:prstGeom>
          <a:noFill/>
        </p:spPr>
        <p:txBody>
          <a:bodyPr wrap="square" rtlCol="0">
            <a:spAutoFit/>
          </a:bodyPr>
          <a:lstStyle/>
          <a:p>
            <a:pPr algn="ctr"/>
            <a:r>
              <a:rPr lang="es-MX" sz="2800" dirty="0">
                <a:solidFill>
                  <a:schemeClr val="bg1"/>
                </a:solidFill>
              </a:rPr>
              <a:t>Tercera sesión</a:t>
            </a:r>
            <a:r>
              <a:rPr lang="es-MX" sz="2800" dirty="0" smtClean="0">
                <a:solidFill>
                  <a:schemeClr val="bg1"/>
                </a:solidFill>
              </a:rPr>
              <a:t>:</a:t>
            </a:r>
          </a:p>
          <a:p>
            <a:pPr algn="ctr"/>
            <a:endParaRPr lang="es-MX" sz="2800" dirty="0">
              <a:solidFill>
                <a:schemeClr val="bg1"/>
              </a:solidFill>
            </a:endParaRPr>
          </a:p>
          <a:p>
            <a:pPr marL="457200" indent="-457200">
              <a:buFont typeface="Arial" panose="020B0604020202020204" pitchFamily="34" charset="0"/>
              <a:buChar char="•"/>
            </a:pPr>
            <a:r>
              <a:rPr lang="es-MX" sz="2800" dirty="0">
                <a:solidFill>
                  <a:schemeClr val="bg1"/>
                </a:solidFill>
              </a:rPr>
              <a:t>Hay muchas plataformas, el uso de internet en nuestros días es fundamental para que existan plataformas donde se puedan </a:t>
            </a:r>
            <a:r>
              <a:rPr lang="es-MX" sz="2800" dirty="0" err="1" smtClean="0">
                <a:solidFill>
                  <a:schemeClr val="bg1"/>
                </a:solidFill>
              </a:rPr>
              <a:t>construír</a:t>
            </a:r>
            <a:r>
              <a:rPr lang="es-MX" sz="2800" dirty="0" smtClean="0">
                <a:solidFill>
                  <a:schemeClr val="bg1"/>
                </a:solidFill>
              </a:rPr>
              <a:t> </a:t>
            </a:r>
            <a:r>
              <a:rPr lang="es-MX" sz="2800" dirty="0">
                <a:solidFill>
                  <a:schemeClr val="bg1"/>
                </a:solidFill>
              </a:rPr>
              <a:t>espacios destinados para la educación, sobre el uso la </a:t>
            </a:r>
            <a:r>
              <a:rPr lang="es-MX" sz="2800" dirty="0" smtClean="0">
                <a:solidFill>
                  <a:schemeClr val="bg1"/>
                </a:solidFill>
              </a:rPr>
              <a:t>internet. </a:t>
            </a:r>
            <a:endParaRPr lang="es-MX" sz="2800" dirty="0">
              <a:solidFill>
                <a:schemeClr val="bg1"/>
              </a:solidFill>
            </a:endParaRPr>
          </a:p>
        </p:txBody>
      </p:sp>
    </p:spTree>
    <p:extLst>
      <p:ext uri="{BB962C8B-B14F-4D97-AF65-F5344CB8AC3E}">
        <p14:creationId xmlns:p14="http://schemas.microsoft.com/office/powerpoint/2010/main" val="3875997596"/>
      </p:ext>
    </p:extLst>
  </p:cSld>
  <p:clrMapOvr>
    <a:masterClrMapping/>
  </p:clrMapOvr>
  <p:transition spd="slow" advTm="16000">
    <p:randomBar dir="vert"/>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uadroTexto 4"/>
          <p:cNvSpPr txBox="1"/>
          <p:nvPr/>
        </p:nvSpPr>
        <p:spPr>
          <a:xfrm>
            <a:off x="1120461" y="2266681"/>
            <a:ext cx="9684913" cy="2246769"/>
          </a:xfrm>
          <a:prstGeom prst="rect">
            <a:avLst/>
          </a:prstGeom>
          <a:noFill/>
        </p:spPr>
        <p:txBody>
          <a:bodyPr wrap="square" rtlCol="0">
            <a:spAutoFit/>
          </a:bodyPr>
          <a:lstStyle/>
          <a:p>
            <a:pPr marL="457200" indent="-457200">
              <a:buFont typeface="Arial" panose="020B0604020202020204" pitchFamily="34" charset="0"/>
              <a:buChar char="•"/>
            </a:pPr>
            <a:r>
              <a:rPr lang="es-MX" sz="2800" dirty="0">
                <a:solidFill>
                  <a:schemeClr val="bg1"/>
                </a:solidFill>
              </a:rPr>
              <a:t>Esto es realmente un gran avance para el estudio, para la educación de cualquier ser humano por su accesibilidad. Cabe destacar que esta herramienta permite interacción casi en tiempo real con el estudiante y el profesor lo que facilita el proceso de enseñanza aprendizaje.</a:t>
            </a:r>
          </a:p>
        </p:txBody>
      </p:sp>
    </p:spTree>
    <p:extLst>
      <p:ext uri="{BB962C8B-B14F-4D97-AF65-F5344CB8AC3E}">
        <p14:creationId xmlns:p14="http://schemas.microsoft.com/office/powerpoint/2010/main" val="272736601"/>
      </p:ext>
    </p:extLst>
  </p:cSld>
  <p:clrMapOvr>
    <a:masterClrMapping/>
  </p:clrMapOvr>
  <mc:AlternateContent xmlns:mc="http://schemas.openxmlformats.org/markup-compatibility/2006" xmlns:p14="http://schemas.microsoft.com/office/powerpoint/2010/main">
    <mc:Choice Requires="p14">
      <p:transition spd="slow" p14:dur="1600" advTm="17000">
        <p:blinds dir="vert"/>
      </p:transition>
    </mc:Choice>
    <mc:Fallback xmlns="">
      <p:transition spd="slow" advTm="17000">
        <p:blinds dir="vert"/>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p:cNvSpPr txBox="1"/>
          <p:nvPr/>
        </p:nvSpPr>
        <p:spPr>
          <a:xfrm>
            <a:off x="656823" y="1760741"/>
            <a:ext cx="10406129" cy="2677656"/>
          </a:xfrm>
          <a:prstGeom prst="rect">
            <a:avLst/>
          </a:prstGeom>
          <a:noFill/>
        </p:spPr>
        <p:txBody>
          <a:bodyPr wrap="square" rtlCol="0">
            <a:spAutoFit/>
          </a:bodyPr>
          <a:lstStyle/>
          <a:p>
            <a:pPr algn="ctr"/>
            <a:r>
              <a:rPr lang="es-MX" sz="2800" dirty="0">
                <a:solidFill>
                  <a:schemeClr val="bg1"/>
                </a:solidFill>
              </a:rPr>
              <a:t>Cuarta sesión</a:t>
            </a:r>
            <a:r>
              <a:rPr lang="es-MX" sz="2800" dirty="0" smtClean="0">
                <a:solidFill>
                  <a:schemeClr val="bg1"/>
                </a:solidFill>
              </a:rPr>
              <a:t>:</a:t>
            </a:r>
          </a:p>
          <a:p>
            <a:pPr algn="ctr"/>
            <a:endParaRPr lang="es-MX" sz="2800" dirty="0">
              <a:solidFill>
                <a:schemeClr val="bg1"/>
              </a:solidFill>
            </a:endParaRPr>
          </a:p>
          <a:p>
            <a:pPr marL="457200" indent="-457200">
              <a:buFont typeface="Arial" panose="020B0604020202020204" pitchFamily="34" charset="0"/>
              <a:buChar char="•"/>
            </a:pPr>
            <a:r>
              <a:rPr lang="es-MX" sz="2800" dirty="0">
                <a:solidFill>
                  <a:schemeClr val="bg1"/>
                </a:solidFill>
              </a:rPr>
              <a:t>Mediante las instituciones y conjuntos de sistemas, medios y recursos es posible la educación a distancia, muchas instituciones han adoptado esta forma de llevar  la educación a todos los rincones del </a:t>
            </a:r>
            <a:r>
              <a:rPr lang="es-MX" sz="2800" dirty="0" smtClean="0">
                <a:solidFill>
                  <a:schemeClr val="bg1"/>
                </a:solidFill>
              </a:rPr>
              <a:t>mundo.</a:t>
            </a:r>
            <a:endParaRPr lang="es-MX" sz="2800" dirty="0">
              <a:solidFill>
                <a:schemeClr val="bg1"/>
              </a:solidFill>
            </a:endParaRPr>
          </a:p>
        </p:txBody>
      </p:sp>
    </p:spTree>
    <p:extLst>
      <p:ext uri="{BB962C8B-B14F-4D97-AF65-F5344CB8AC3E}">
        <p14:creationId xmlns:p14="http://schemas.microsoft.com/office/powerpoint/2010/main" val="1012820166"/>
      </p:ext>
    </p:extLst>
  </p:cSld>
  <p:clrMapOvr>
    <a:masterClrMapping/>
  </p:clrMapOvr>
  <mc:AlternateContent xmlns:mc="http://schemas.openxmlformats.org/markup-compatibility/2006" xmlns:p14="http://schemas.microsoft.com/office/powerpoint/2010/main">
    <mc:Choice Requires="p14">
      <p:transition spd="slow" p14:dur="4400" advTm="17000">
        <p14:honeycomb/>
      </p:transition>
    </mc:Choice>
    <mc:Fallback xmlns="">
      <p:transition spd="slow" advTm="17000">
        <p:fade/>
      </p:transition>
    </mc:Fallback>
  </mc:AlternateContent>
  <p:timing>
    <p:tnLst>
      <p:par>
        <p:cTn id="1" dur="indefinite" restart="never" nodeType="tmRoot"/>
      </p:par>
    </p:tnLst>
  </p:timing>
</p:sld>
</file>

<file path=ppt/theme/theme1.xml><?xml version="1.0" encoding="utf-8"?>
<a:theme xmlns:a="http://schemas.openxmlformats.org/drawingml/2006/main" name="Metropolitana">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Metropolitan">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Metropolitan">
      <a:fillStyleLst>
        <a:solidFill>
          <a:schemeClr val="phClr"/>
        </a:solidFill>
        <a:gradFill rotWithShape="1">
          <a:gsLst>
            <a:gs pos="0">
              <a:schemeClr val="phClr">
                <a:tint val="70000"/>
                <a:satMod val="100000"/>
                <a:lumMod val="110000"/>
              </a:schemeClr>
            </a:gs>
            <a:gs pos="50000">
              <a:schemeClr val="phClr">
                <a:tint val="75000"/>
                <a:satMod val="101000"/>
                <a:lumMod val="105000"/>
              </a:schemeClr>
            </a:gs>
            <a:gs pos="100000">
              <a:schemeClr val="phClr">
                <a:tint val="82000"/>
                <a:satMod val="104000"/>
                <a:lumMod val="105000"/>
              </a:schemeClr>
            </a:gs>
          </a:gsLst>
          <a:lin ang="2700000" scaled="0"/>
        </a:gradFill>
        <a:gradFill rotWithShape="1">
          <a:gsLst>
            <a:gs pos="0">
              <a:schemeClr val="phClr">
                <a:tint val="97000"/>
                <a:satMod val="100000"/>
                <a:lumMod val="102000"/>
              </a:schemeClr>
            </a:gs>
            <a:gs pos="50000">
              <a:schemeClr val="phClr">
                <a:shade val="100000"/>
                <a:satMod val="100000"/>
                <a:lumMod val="100000"/>
              </a:schemeClr>
            </a:gs>
            <a:gs pos="100000">
              <a:schemeClr val="phClr">
                <a:shade val="80000"/>
                <a:satMod val="100000"/>
                <a:lumMod val="99000"/>
              </a:schemeClr>
            </a:gs>
          </a:gsLst>
          <a:lin ang="2700000" scaled="0"/>
        </a:gradFill>
      </a:fillStyleLst>
      <a:lnStyleLst>
        <a:ln w="9525"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solidFill>
          <a:schemeClr val="phClr">
            <a:shade val="95000"/>
            <a:satMod val="170000"/>
          </a:schemeClr>
        </a:solidFill>
      </a:bgFillStyleLst>
    </a:fmtScheme>
  </a:themeElements>
  <a:objectDefaults/>
  <a:extraClrSchemeLst/>
  <a:extLst>
    <a:ext uri="{05A4C25C-085E-4340-85A3-A5531E510DB2}">
      <thm15:themeFamily xmlns:thm15="http://schemas.microsoft.com/office/thememl/2012/main" name="Metropolitan" id="{4C5440D6-04D2-4954-96CF-F251137069B2}" vid="{79CFCA13-9412-4290-BB4B-85112F88857B}"/>
    </a:ext>
  </a:extLst>
</a:theme>
</file>

<file path=docProps/app.xml><?xml version="1.0" encoding="utf-8"?>
<Properties xmlns="http://schemas.openxmlformats.org/officeDocument/2006/extended-properties" xmlns:vt="http://schemas.openxmlformats.org/officeDocument/2006/docPropsVTypes">
  <Template>Metrópoli</Template>
  <TotalTime>118</TotalTime>
  <Words>459</Words>
  <Application>Microsoft Office PowerPoint</Application>
  <PresentationFormat>Panorámica</PresentationFormat>
  <Paragraphs>21</Paragraphs>
  <Slides>12</Slides>
  <Notes>0</Notes>
  <HiddenSlides>0</HiddenSlides>
  <MMClips>0</MMClips>
  <ScaleCrop>false</ScaleCrop>
  <HeadingPairs>
    <vt:vector size="6" baseType="variant">
      <vt:variant>
        <vt:lpstr>Fuentes usadas</vt:lpstr>
      </vt:variant>
      <vt:variant>
        <vt:i4>2</vt:i4>
      </vt:variant>
      <vt:variant>
        <vt:lpstr>Tema</vt:lpstr>
      </vt:variant>
      <vt:variant>
        <vt:i4>1</vt:i4>
      </vt:variant>
      <vt:variant>
        <vt:lpstr>Títulos de diapositiva</vt:lpstr>
      </vt:variant>
      <vt:variant>
        <vt:i4>12</vt:i4>
      </vt:variant>
    </vt:vector>
  </HeadingPairs>
  <TitlesOfParts>
    <vt:vector size="15" baseType="lpstr">
      <vt:lpstr>Arial</vt:lpstr>
      <vt:lpstr>Calibri Light</vt:lpstr>
      <vt:lpstr>Metropolitana</vt:lpstr>
      <vt:lpstr>EDUCACIÓN A DISTANCIA</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GRACIAS </vt:lpstr>
    </vt:vector>
  </TitlesOfParts>
  <Company>Hewlett-Packard</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EDUCACIÓN A DISTANCIA</dc:title>
  <dc:creator>emmanuel romero sanchez</dc:creator>
  <cp:lastModifiedBy>emmanuel romero sanchez</cp:lastModifiedBy>
  <cp:revision>12</cp:revision>
  <dcterms:created xsi:type="dcterms:W3CDTF">2015-09-16T04:25:45Z</dcterms:created>
  <dcterms:modified xsi:type="dcterms:W3CDTF">2015-09-16T06:37:46Z</dcterms:modified>
</cp:coreProperties>
</file>

<file path=docProps/thumbnail.jpeg>
</file>