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A6AEC-6713-45D2-A326-EB3A688C89E5}" type="datetimeFigureOut">
              <a:rPr lang="es-MX" smtClean="0"/>
              <a:t>08/09/2015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C937A-E30B-443B-85CC-1E6A5CDFED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94366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A6AEC-6713-45D2-A326-EB3A688C89E5}" type="datetimeFigureOut">
              <a:rPr lang="es-MX" smtClean="0"/>
              <a:t>08/09/2015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C937A-E30B-443B-85CC-1E6A5CDFEDB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753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smtClean="0">
                <a:solidFill>
                  <a:srgbClr val="C00000"/>
                </a:solidFill>
                <a:latin typeface="Algerian" panose="04020705040A02060702" pitchFamily="82" charset="0"/>
              </a:rPr>
              <a:t>FACULTAD DE CIENCIAS DE LA EDUCACIÓN </a:t>
            </a:r>
            <a:br>
              <a:rPr lang="es-MX" b="1" smtClean="0">
                <a:solidFill>
                  <a:srgbClr val="C00000"/>
                </a:solidFill>
                <a:latin typeface="Algerian" panose="04020705040A02060702" pitchFamily="82" charset="0"/>
              </a:rPr>
            </a:br>
            <a:endParaRPr lang="es-MX" b="1" dirty="0">
              <a:solidFill>
                <a:srgbClr val="C00000"/>
              </a:solidFill>
              <a:latin typeface="Algerian" panose="04020705040A02060702" pitchFamily="82" charset="0"/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294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03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568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mtClean="0">
                <a:ln w="38100">
                  <a:solidFill>
                    <a:schemeClr val="tx1"/>
                  </a:solidFill>
                </a:ln>
              </a:rPr>
              <a:t> </a:t>
            </a:r>
            <a:endParaRPr lang="es-MX" b="1" dirty="0">
              <a:ln w="38100">
                <a:solidFill>
                  <a:schemeClr val="tx1"/>
                </a:solidFill>
              </a:ln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80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smtClean="0">
                <a:ln w="38100"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DIÁLOGO DIDÁCTICO MEDIADO</a:t>
            </a:r>
            <a:r>
              <a:rPr lang="es-MX" b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  <a:t> </a:t>
            </a:r>
            <a:br>
              <a:rPr lang="es-MX" b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</a:rPr>
            </a:br>
            <a:endParaRPr lang="es-MX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950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883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1305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346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960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411129"/>
      </p:ext>
    </p:extLst>
  </p:cSld>
  <p:clrMapOvr>
    <a:masterClrMapping/>
  </p:clrMapOvr>
  <p:transition advClick="0" advTm="20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477471"/>
      </p:ext>
    </p:extLst>
  </p:cSld>
  <p:clrMapOvr>
    <a:masterClrMapping/>
  </p:clrMapOvr>
  <p:transition advClick="0" advTm="20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44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886418"/>
      </p:ext>
    </p:extLst>
  </p:cSld>
  <p:clrMapOvr>
    <a:masterClrMapping/>
  </p:clrMapOvr>
  <p:transition advClick="0" advTm="20000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1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32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364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9600" b="1" smtClean="0">
                <a:solidFill>
                  <a:srgbClr val="FF0000"/>
                </a:solidFill>
                <a:latin typeface="Algerian" panose="04020705040A02060702" pitchFamily="82" charset="0"/>
              </a:rPr>
              <a:t>DOCENTE</a:t>
            </a:r>
            <a:endParaRPr lang="es-MX" sz="9600" b="1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44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25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38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3" name="2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569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Personalizado</PresentationFormat>
  <Paragraphs>4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FACULTAD DE CIENCIAS DE LA EDUCACIÓN  </vt:lpstr>
      <vt:lpstr>Presentación de PowerPoint</vt:lpstr>
      <vt:lpstr>Presentación de PowerPoint</vt:lpstr>
      <vt:lpstr>Presentación de PowerPoint</vt:lpstr>
      <vt:lpstr>Presentación de PowerPoint</vt:lpstr>
      <vt:lpstr>DOCENTE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DIÁLOGO DIDÁCTICO MEDIADO 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FACULTAD DE CIENCIAS DE LA EDUCACIÓN  </dc:title>
  <dc:creator>Laura Deli</dc:creator>
  <cp:lastModifiedBy>Laura Deli</cp:lastModifiedBy>
  <cp:revision>1</cp:revision>
  <dcterms:created xsi:type="dcterms:W3CDTF">2015-09-08T20:55:07Z</dcterms:created>
  <dcterms:modified xsi:type="dcterms:W3CDTF">2015-09-08T20:55:13Z</dcterms:modified>
</cp:coreProperties>
</file>