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66" y="3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9/29/2015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" y="-1"/>
            <a:ext cx="12192000" cy="7454685"/>
          </a:xfrm>
        </p:spPr>
        <p:txBody>
          <a:bodyPr/>
          <a:lstStyle/>
          <a:p>
            <a:endParaRPr lang="es-MX" dirty="0" smtClean="0"/>
          </a:p>
          <a:p>
            <a:endParaRPr lang="es-MX" dirty="0"/>
          </a:p>
          <a:p>
            <a:endParaRPr lang="es-MX" dirty="0" smtClean="0"/>
          </a:p>
          <a:p>
            <a:endParaRPr lang="es-MX" dirty="0"/>
          </a:p>
          <a:p>
            <a:endParaRPr lang="es-MX" dirty="0" smtClean="0"/>
          </a:p>
          <a:p>
            <a:endParaRPr lang="es-MX" dirty="0"/>
          </a:p>
          <a:p>
            <a:endParaRPr lang="es-MX" dirty="0" smtClean="0"/>
          </a:p>
          <a:p>
            <a:endParaRPr lang="es-MX" dirty="0"/>
          </a:p>
          <a:p>
            <a:r>
              <a:rPr lang="es-MX" dirty="0" smtClean="0"/>
              <a:t>             a través        se compone                partes principales                                               tiene </a:t>
            </a:r>
          </a:p>
          <a:p>
            <a:endParaRPr lang="es-MX" dirty="0"/>
          </a:p>
          <a:p>
            <a:r>
              <a:rPr lang="es-MX" dirty="0"/>
              <a:t> </a:t>
            </a:r>
            <a:r>
              <a:rPr lang="es-MX" dirty="0" smtClean="0"/>
              <a:t>                                          incluye                    </a:t>
            </a:r>
          </a:p>
          <a:p>
            <a:r>
              <a:rPr lang="es-MX" dirty="0" smtClean="0"/>
              <a:t>                                                                                                                                                        para </a:t>
            </a:r>
            <a:endParaRPr lang="es-MX" dirty="0"/>
          </a:p>
          <a:p>
            <a:r>
              <a:rPr lang="es-MX" dirty="0" smtClean="0"/>
              <a:t>                                            incluye      esta conformada       dividido en                                                                 </a:t>
            </a:r>
            <a:endParaRPr lang="es-MX" dirty="0"/>
          </a:p>
        </p:txBody>
      </p:sp>
      <p:sp>
        <p:nvSpPr>
          <p:cNvPr id="4" name="Elipse 3"/>
          <p:cNvSpPr/>
          <p:nvPr/>
        </p:nvSpPr>
        <p:spPr>
          <a:xfrm>
            <a:off x="2541722" y="216975"/>
            <a:ext cx="6493790" cy="120886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2800" dirty="0" smtClean="0">
                <a:solidFill>
                  <a:schemeClr val="bg1"/>
                </a:solidFill>
              </a:rPr>
              <a:t>Bloque 1</a:t>
            </a:r>
          </a:p>
          <a:p>
            <a:pPr algn="ctr"/>
            <a:r>
              <a:rPr lang="es-MX" sz="2800" dirty="0" smtClean="0">
                <a:solidFill>
                  <a:schemeClr val="bg1"/>
                </a:solidFill>
              </a:rPr>
              <a:t>Aspectos Generales de Moodle</a:t>
            </a:r>
            <a:endParaRPr lang="es-MX" sz="2800" dirty="0">
              <a:solidFill>
                <a:schemeClr val="bg1"/>
              </a:solidFill>
            </a:endParaRPr>
          </a:p>
        </p:txBody>
      </p:sp>
      <p:cxnSp>
        <p:nvCxnSpPr>
          <p:cNvPr id="6" name="Conector recto 5"/>
          <p:cNvCxnSpPr>
            <a:stCxn id="4" idx="4"/>
          </p:cNvCxnSpPr>
          <p:nvPr/>
        </p:nvCxnSpPr>
        <p:spPr>
          <a:xfrm>
            <a:off x="5788617" y="1425844"/>
            <a:ext cx="0" cy="41845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ector recto 7"/>
          <p:cNvCxnSpPr/>
          <p:nvPr/>
        </p:nvCxnSpPr>
        <p:spPr>
          <a:xfrm>
            <a:off x="1379349" y="1828798"/>
            <a:ext cx="8555065" cy="7749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ector recto de flecha 9"/>
          <p:cNvCxnSpPr/>
          <p:nvPr/>
        </p:nvCxnSpPr>
        <p:spPr>
          <a:xfrm>
            <a:off x="1379349" y="1844298"/>
            <a:ext cx="0" cy="32546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Elipse 11"/>
          <p:cNvSpPr/>
          <p:nvPr/>
        </p:nvSpPr>
        <p:spPr>
          <a:xfrm>
            <a:off x="493361" y="2183324"/>
            <a:ext cx="1676401" cy="100739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Moverse en moodle </a:t>
            </a:r>
            <a:endParaRPr lang="es-MX" dirty="0"/>
          </a:p>
        </p:txBody>
      </p:sp>
      <p:cxnSp>
        <p:nvCxnSpPr>
          <p:cNvPr id="14" name="Conector recto 13"/>
          <p:cNvCxnSpPr/>
          <p:nvPr/>
        </p:nvCxnSpPr>
        <p:spPr>
          <a:xfrm>
            <a:off x="1348352" y="3177009"/>
            <a:ext cx="30997" cy="13173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ector recto de flecha 15"/>
          <p:cNvCxnSpPr/>
          <p:nvPr/>
        </p:nvCxnSpPr>
        <p:spPr>
          <a:xfrm>
            <a:off x="1348352" y="3520053"/>
            <a:ext cx="0" cy="3099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Elipse 16"/>
          <p:cNvSpPr/>
          <p:nvPr/>
        </p:nvSpPr>
        <p:spPr>
          <a:xfrm>
            <a:off x="2587" y="3706929"/>
            <a:ext cx="2322162" cy="949271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Bloque de navegación </a:t>
            </a:r>
            <a:endParaRPr lang="es-MX" dirty="0"/>
          </a:p>
        </p:txBody>
      </p:sp>
      <p:cxnSp>
        <p:nvCxnSpPr>
          <p:cNvPr id="19" name="Conector recto 18"/>
          <p:cNvCxnSpPr/>
          <p:nvPr/>
        </p:nvCxnSpPr>
        <p:spPr>
          <a:xfrm flipV="1">
            <a:off x="1331562" y="5257800"/>
            <a:ext cx="0" cy="12011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Elipse 21"/>
          <p:cNvSpPr/>
          <p:nvPr/>
        </p:nvSpPr>
        <p:spPr>
          <a:xfrm>
            <a:off x="-30997" y="5223968"/>
            <a:ext cx="2758698" cy="159230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En la primera o segunda  posición de la columna izquierda</a:t>
            </a:r>
            <a:endParaRPr lang="es-MX" dirty="0"/>
          </a:p>
        </p:txBody>
      </p:sp>
      <p:cxnSp>
        <p:nvCxnSpPr>
          <p:cNvPr id="27" name="Conector recto de flecha 26"/>
          <p:cNvCxnSpPr/>
          <p:nvPr/>
        </p:nvCxnSpPr>
        <p:spPr>
          <a:xfrm>
            <a:off x="1299272" y="4656200"/>
            <a:ext cx="32289" cy="6016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ector angular 29"/>
          <p:cNvCxnSpPr>
            <a:stCxn id="12" idx="5"/>
          </p:cNvCxnSpPr>
          <p:nvPr/>
        </p:nvCxnSpPr>
        <p:spPr>
          <a:xfrm rot="16200000" flipH="1">
            <a:off x="1991724" y="2975721"/>
            <a:ext cx="265558" cy="400489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Elipse 32"/>
          <p:cNvSpPr/>
          <p:nvPr/>
        </p:nvSpPr>
        <p:spPr>
          <a:xfrm>
            <a:off x="2324749" y="3709906"/>
            <a:ext cx="1766804" cy="916483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Barra de navegación </a:t>
            </a:r>
            <a:endParaRPr lang="es-MX" dirty="0"/>
          </a:p>
        </p:txBody>
      </p:sp>
      <p:cxnSp>
        <p:nvCxnSpPr>
          <p:cNvPr id="35" name="Conector recto de flecha 34"/>
          <p:cNvCxnSpPr/>
          <p:nvPr/>
        </p:nvCxnSpPr>
        <p:spPr>
          <a:xfrm>
            <a:off x="3146156" y="3564610"/>
            <a:ext cx="1" cy="1104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Conector recto 42"/>
          <p:cNvCxnSpPr>
            <a:stCxn id="33" idx="4"/>
          </p:cNvCxnSpPr>
          <p:nvPr/>
        </p:nvCxnSpPr>
        <p:spPr>
          <a:xfrm>
            <a:off x="3208151" y="4626389"/>
            <a:ext cx="0" cy="33061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Conector recto de flecha 45"/>
          <p:cNvCxnSpPr/>
          <p:nvPr/>
        </p:nvCxnSpPr>
        <p:spPr>
          <a:xfrm>
            <a:off x="3208151" y="5098942"/>
            <a:ext cx="0" cy="2189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Rectángulo 46"/>
          <p:cNvSpPr/>
          <p:nvPr/>
        </p:nvSpPr>
        <p:spPr>
          <a:xfrm>
            <a:off x="2727701" y="5501898"/>
            <a:ext cx="1596326" cy="131437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s-MX" dirty="0" smtClean="0"/>
              <a:t>Pagina principal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s-MX" dirty="0" smtClean="0"/>
              <a:t>Área personal.</a:t>
            </a:r>
            <a:endParaRPr lang="es-MX" dirty="0"/>
          </a:p>
        </p:txBody>
      </p:sp>
      <p:cxnSp>
        <p:nvCxnSpPr>
          <p:cNvPr id="49" name="Conector recto de flecha 48"/>
          <p:cNvCxnSpPr/>
          <p:nvPr/>
        </p:nvCxnSpPr>
        <p:spPr>
          <a:xfrm>
            <a:off x="5788617" y="1906291"/>
            <a:ext cx="0" cy="2634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Elipse 49"/>
          <p:cNvSpPr/>
          <p:nvPr/>
        </p:nvSpPr>
        <p:spPr>
          <a:xfrm>
            <a:off x="4633993" y="2154387"/>
            <a:ext cx="2309248" cy="73713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Descripción de un curso </a:t>
            </a:r>
            <a:endParaRPr lang="es-MX" dirty="0"/>
          </a:p>
        </p:txBody>
      </p:sp>
      <p:cxnSp>
        <p:nvCxnSpPr>
          <p:cNvPr id="52" name="Conector recto 51"/>
          <p:cNvCxnSpPr>
            <a:stCxn id="50" idx="4"/>
          </p:cNvCxnSpPr>
          <p:nvPr/>
        </p:nvCxnSpPr>
        <p:spPr>
          <a:xfrm>
            <a:off x="5788617" y="2891525"/>
            <a:ext cx="0" cy="2101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ector recto 54"/>
          <p:cNvCxnSpPr/>
          <p:nvPr/>
        </p:nvCxnSpPr>
        <p:spPr>
          <a:xfrm>
            <a:off x="5788617" y="3518116"/>
            <a:ext cx="0" cy="2014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ector recto 56"/>
          <p:cNvCxnSpPr/>
          <p:nvPr/>
        </p:nvCxnSpPr>
        <p:spPr>
          <a:xfrm>
            <a:off x="4822558" y="3719593"/>
            <a:ext cx="2120683" cy="1549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onector recto de flecha 58"/>
          <p:cNvCxnSpPr/>
          <p:nvPr/>
        </p:nvCxnSpPr>
        <p:spPr>
          <a:xfrm>
            <a:off x="4822558" y="3735090"/>
            <a:ext cx="0" cy="2043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ectángulo redondeado 60"/>
          <p:cNvSpPr/>
          <p:nvPr/>
        </p:nvSpPr>
        <p:spPr>
          <a:xfrm>
            <a:off x="4201339" y="3959412"/>
            <a:ext cx="1431016" cy="68681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Cabecera</a:t>
            </a:r>
            <a:endParaRPr lang="es-MX" dirty="0"/>
          </a:p>
        </p:txBody>
      </p:sp>
      <p:cxnSp>
        <p:nvCxnSpPr>
          <p:cNvPr id="63" name="Conector recto 62"/>
          <p:cNvCxnSpPr>
            <a:stCxn id="61" idx="2"/>
          </p:cNvCxnSpPr>
          <p:nvPr/>
        </p:nvCxnSpPr>
        <p:spPr>
          <a:xfrm>
            <a:off x="4916847" y="4646224"/>
            <a:ext cx="0" cy="21126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Conector recto de flecha 65"/>
          <p:cNvCxnSpPr/>
          <p:nvPr/>
        </p:nvCxnSpPr>
        <p:spPr>
          <a:xfrm>
            <a:off x="4916847" y="5098942"/>
            <a:ext cx="1937" cy="1007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Rectángulo 66"/>
          <p:cNvSpPr/>
          <p:nvPr/>
        </p:nvSpPr>
        <p:spPr>
          <a:xfrm>
            <a:off x="4355025" y="5208399"/>
            <a:ext cx="1845592" cy="160787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s-MX" sz="1600" dirty="0" smtClean="0"/>
              <a:t>Barra de navegación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s-MX" sz="1600" dirty="0" smtClean="0"/>
              <a:t> menú de usuario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s-MX" sz="1600" dirty="0" smtClean="0"/>
              <a:t>Menú de cambio de idioma </a:t>
            </a:r>
            <a:endParaRPr lang="es-MX" sz="1600" dirty="0"/>
          </a:p>
        </p:txBody>
      </p:sp>
      <p:cxnSp>
        <p:nvCxnSpPr>
          <p:cNvPr id="74" name="Conector recto de flecha 73"/>
          <p:cNvCxnSpPr/>
          <p:nvPr/>
        </p:nvCxnSpPr>
        <p:spPr>
          <a:xfrm>
            <a:off x="6943241" y="3735090"/>
            <a:ext cx="0" cy="2043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Rectángulo redondeado 75"/>
          <p:cNvSpPr/>
          <p:nvPr/>
        </p:nvSpPr>
        <p:spPr>
          <a:xfrm>
            <a:off x="6447295" y="3959412"/>
            <a:ext cx="1100380" cy="66697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Diagrama </a:t>
            </a:r>
            <a:endParaRPr lang="es-MX" dirty="0"/>
          </a:p>
        </p:txBody>
      </p:sp>
      <p:cxnSp>
        <p:nvCxnSpPr>
          <p:cNvPr id="86" name="Conector recto 85"/>
          <p:cNvCxnSpPr/>
          <p:nvPr/>
        </p:nvCxnSpPr>
        <p:spPr>
          <a:xfrm>
            <a:off x="7051729" y="4646224"/>
            <a:ext cx="0" cy="21126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Conector recto de flecha 88"/>
          <p:cNvCxnSpPr/>
          <p:nvPr/>
        </p:nvCxnSpPr>
        <p:spPr>
          <a:xfrm>
            <a:off x="7067227" y="5098942"/>
            <a:ext cx="0" cy="1250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Rectángulo 89"/>
          <p:cNvSpPr/>
          <p:nvPr/>
        </p:nvSpPr>
        <p:spPr>
          <a:xfrm>
            <a:off x="6447295" y="5501898"/>
            <a:ext cx="1534332" cy="131437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Secciones </a:t>
            </a:r>
            <a:endParaRPr lang="es-MX" dirty="0"/>
          </a:p>
        </p:txBody>
      </p:sp>
      <p:cxnSp>
        <p:nvCxnSpPr>
          <p:cNvPr id="92" name="Conector recto de flecha 91"/>
          <p:cNvCxnSpPr/>
          <p:nvPr/>
        </p:nvCxnSpPr>
        <p:spPr>
          <a:xfrm>
            <a:off x="9918915" y="1906291"/>
            <a:ext cx="15499" cy="4494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Elipse 93"/>
          <p:cNvSpPr/>
          <p:nvPr/>
        </p:nvSpPr>
        <p:spPr>
          <a:xfrm>
            <a:off x="8818536" y="2355742"/>
            <a:ext cx="2231756" cy="68744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Mi perfil </a:t>
            </a:r>
            <a:endParaRPr lang="es-MX" dirty="0"/>
          </a:p>
        </p:txBody>
      </p:sp>
      <p:cxnSp>
        <p:nvCxnSpPr>
          <p:cNvPr id="96" name="Conector recto 95"/>
          <p:cNvCxnSpPr>
            <a:stCxn id="94" idx="4"/>
          </p:cNvCxnSpPr>
          <p:nvPr/>
        </p:nvCxnSpPr>
        <p:spPr>
          <a:xfrm>
            <a:off x="9934414" y="3043186"/>
            <a:ext cx="0" cy="26555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Conector recto de flecha 97"/>
          <p:cNvCxnSpPr/>
          <p:nvPr/>
        </p:nvCxnSpPr>
        <p:spPr>
          <a:xfrm>
            <a:off x="9934414" y="3518116"/>
            <a:ext cx="0" cy="1007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Rectángulo redondeado 98"/>
          <p:cNvSpPr/>
          <p:nvPr/>
        </p:nvSpPr>
        <p:spPr>
          <a:xfrm>
            <a:off x="8934773" y="3665566"/>
            <a:ext cx="2231756" cy="48798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Dos </a:t>
            </a:r>
            <a:r>
              <a:rPr lang="es-MX" dirty="0" err="1" smtClean="0"/>
              <a:t>menus</a:t>
            </a:r>
            <a:r>
              <a:rPr lang="es-MX" dirty="0" smtClean="0"/>
              <a:t> </a:t>
            </a:r>
            <a:endParaRPr lang="es-MX" dirty="0"/>
          </a:p>
        </p:txBody>
      </p:sp>
      <p:cxnSp>
        <p:nvCxnSpPr>
          <p:cNvPr id="101" name="Conector recto 100"/>
          <p:cNvCxnSpPr/>
          <p:nvPr/>
        </p:nvCxnSpPr>
        <p:spPr>
          <a:xfrm>
            <a:off x="9934414" y="4153546"/>
            <a:ext cx="0" cy="23247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Conector recto de flecha 103"/>
          <p:cNvCxnSpPr/>
          <p:nvPr/>
        </p:nvCxnSpPr>
        <p:spPr>
          <a:xfrm>
            <a:off x="9934414" y="4656200"/>
            <a:ext cx="0" cy="3008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Rectángulo 104"/>
          <p:cNvSpPr/>
          <p:nvPr/>
        </p:nvSpPr>
        <p:spPr>
          <a:xfrm>
            <a:off x="9215671" y="4957000"/>
            <a:ext cx="1689316" cy="191176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s-MX" sz="1600" dirty="0" smtClean="0"/>
              <a:t>Ver datos personales y mensajes publicados.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s-MX" sz="1600" dirty="0" smtClean="0"/>
              <a:t>Ajustes de mi perfil para editar datos.</a:t>
            </a:r>
          </a:p>
        </p:txBody>
      </p:sp>
    </p:spTree>
    <p:extLst>
      <p:ext uri="{BB962C8B-B14F-4D97-AF65-F5344CB8AC3E}">
        <p14:creationId xmlns:p14="http://schemas.microsoft.com/office/powerpoint/2010/main" val="4179155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Espiral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30</TotalTime>
  <Words>86</Words>
  <Application>Microsoft Office PowerPoint</Application>
  <PresentationFormat>Panorámica</PresentationFormat>
  <Paragraphs>32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Century Gothic</vt:lpstr>
      <vt:lpstr>Wingdings 3</vt:lpstr>
      <vt:lpstr>Espiral</vt:lpstr>
      <vt:lpstr>Presentación de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ANABEL</dc:creator>
  <cp:lastModifiedBy>ANABEL</cp:lastModifiedBy>
  <cp:revision>4</cp:revision>
  <dcterms:created xsi:type="dcterms:W3CDTF">2015-09-29T16:40:09Z</dcterms:created>
  <dcterms:modified xsi:type="dcterms:W3CDTF">2015-09-29T17:11:05Z</dcterms:modified>
</cp:coreProperties>
</file>

<file path=docProps/thumbnail.jpeg>
</file>