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88" r:id="rId2"/>
    <p:sldId id="280" r:id="rId3"/>
    <p:sldId id="305" r:id="rId4"/>
    <p:sldId id="281" r:id="rId5"/>
    <p:sldId id="300" r:id="rId6"/>
    <p:sldId id="272" r:id="rId7"/>
    <p:sldId id="307" r:id="rId8"/>
    <p:sldId id="284" r:id="rId9"/>
    <p:sldId id="298" r:id="rId10"/>
    <p:sldId id="292" r:id="rId11"/>
    <p:sldId id="290" r:id="rId12"/>
    <p:sldId id="267" r:id="rId13"/>
    <p:sldId id="301" r:id="rId14"/>
    <p:sldId id="278" r:id="rId15"/>
    <p:sldId id="264" r:id="rId16"/>
    <p:sldId id="306" r:id="rId17"/>
    <p:sldId id="273" r:id="rId18"/>
    <p:sldId id="299" r:id="rId19"/>
    <p:sldId id="285" r:id="rId20"/>
    <p:sldId id="310" r:id="rId21"/>
    <p:sldId id="260" r:id="rId22"/>
    <p:sldId id="297" r:id="rId23"/>
    <p:sldId id="262" r:id="rId24"/>
    <p:sldId id="275" r:id="rId25"/>
    <p:sldId id="291" r:id="rId26"/>
    <p:sldId id="263" r:id="rId27"/>
    <p:sldId id="304" r:id="rId28"/>
    <p:sldId id="287" r:id="rId29"/>
    <p:sldId id="296" r:id="rId30"/>
    <p:sldId id="268" r:id="rId31"/>
    <p:sldId id="293" r:id="rId32"/>
    <p:sldId id="308" r:id="rId33"/>
    <p:sldId id="259" r:id="rId34"/>
    <p:sldId id="261" r:id="rId35"/>
    <p:sldId id="286" r:id="rId36"/>
    <p:sldId id="289" r:id="rId37"/>
    <p:sldId id="274" r:id="rId38"/>
    <p:sldId id="311" r:id="rId39"/>
    <p:sldId id="312" r:id="rId40"/>
    <p:sldId id="279" r:id="rId41"/>
  </p:sldIdLst>
  <p:sldSz cx="12192000" cy="6858000"/>
  <p:notesSz cx="6858000" cy="9144000"/>
  <p:photoAlbum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 snapToGrid="0">
      <p:cViewPr>
        <p:scale>
          <a:sx n="75" d="100"/>
          <a:sy n="75" d="100"/>
        </p:scale>
        <p:origin x="-534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48B064-8758-4D8E-AC8F-1A4A3CEB7FE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E9C15-302E-4393-BB98-43F983EA6B5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988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E9C15-302E-4393-BB98-43F983EA6B5C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70197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E9C15-302E-4393-BB98-43F983EA6B5C}" type="slidenum">
              <a:rPr lang="es-MX" smtClean="0"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51587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4822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3694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7025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1586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1628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05108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5974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6774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4491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0186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4171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5F0A0-5C54-481E-BA00-C8E10673B530}" type="datetimeFigureOut">
              <a:rPr lang="es-MX" smtClean="0"/>
              <a:t>01/09/2015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E401D-83F3-46A0-9ACC-8607EDFEEA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881534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38938_1074696522543160_1752354556_n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702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con línea 3 2"/>
          <p:cNvSpPr/>
          <p:nvPr/>
        </p:nvSpPr>
        <p:spPr>
          <a:xfrm>
            <a:off x="1924333" y="464024"/>
            <a:ext cx="2483893" cy="1719617"/>
          </a:xfrm>
          <a:prstGeom prst="borderCallout3">
            <a:avLst>
              <a:gd name="adj1" fmla="val 20337"/>
              <a:gd name="adj2" fmla="val 1557"/>
              <a:gd name="adj3" fmla="val 18750"/>
              <a:gd name="adj4" fmla="val -16667"/>
              <a:gd name="adj5" fmla="val 100000"/>
              <a:gd name="adj6" fmla="val -16667"/>
              <a:gd name="adj7" fmla="val 119061"/>
              <a:gd name="adj8" fmla="val 131061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Hoy presentamos: </a:t>
            </a:r>
          </a:p>
          <a:p>
            <a:pPr algn="ctr"/>
            <a:r>
              <a:rPr lang="es-MX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“EL PROFESOR QUISO ABUSAR DE MI Y YO NO ME DEJE”</a:t>
            </a:r>
            <a:endParaRPr lang="es-MX" b="1" dirty="0">
              <a:ln w="9525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9827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4511_1074696809209798_38390648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713325" y="95250"/>
            <a:ext cx="3792750" cy="1875313"/>
          </a:xfrm>
          <a:prstGeom prst="wedgeEllipseCallout">
            <a:avLst>
              <a:gd name="adj1" fmla="val -44440"/>
              <a:gd name="adj2" fmla="val 5843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TENDRÁS UNA CARRERA ESO YO MAURA TE LO JURA POR SUS HIJAS Y SI NO QUE ME DEJE CRISTIAN JUAREZ!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86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0167_1074696939209785_1047663350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960974" y="209550"/>
            <a:ext cx="2297325" cy="1360964"/>
          </a:xfrm>
          <a:prstGeom prst="wedgeEllipseCallout">
            <a:avLst>
              <a:gd name="adj1" fmla="val -23928"/>
              <a:gd name="adj2" fmla="val 78988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QUE PASE EL </a:t>
            </a:r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DESGRACIADO </a:t>
            </a:r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PROFESOR!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42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10993_1074697119209767_1240002696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913100" y="844481"/>
            <a:ext cx="1815152" cy="1173707"/>
          </a:xfrm>
          <a:prstGeom prst="wedgeEllipseCallout">
            <a:avLst>
              <a:gd name="adj1" fmla="val -47070"/>
              <a:gd name="adj2" fmla="val 59254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Hola señorita maura..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de nube 3"/>
          <p:cNvSpPr/>
          <p:nvPr/>
        </p:nvSpPr>
        <p:spPr>
          <a:xfrm>
            <a:off x="7848601" y="1038225"/>
            <a:ext cx="1543050" cy="884713"/>
          </a:xfrm>
          <a:prstGeom prst="cloudCallout">
            <a:avLst>
              <a:gd name="adj1" fmla="val -69573"/>
              <a:gd name="adj2" fmla="val 551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!Poco hombre!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99802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9624_1074697189209760_2086527493_n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7132425" y="952500"/>
            <a:ext cx="3411750" cy="1741963"/>
          </a:xfrm>
          <a:prstGeom prst="wedgeEllipseCallout">
            <a:avLst>
              <a:gd name="adj1" fmla="val -37863"/>
              <a:gd name="adj2" fmla="val 6578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SEÑORITA NO ENTIENDO NADA, ME DIJERON QUE VENIA A UN CONGRESO DE EDUCACIÓN!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de nube 3"/>
          <p:cNvSpPr/>
          <p:nvPr/>
        </p:nvSpPr>
        <p:spPr>
          <a:xfrm>
            <a:off x="2683562" y="2232500"/>
            <a:ext cx="1647825" cy="923925"/>
          </a:xfrm>
          <a:prstGeom prst="cloudCallout">
            <a:avLst>
              <a:gd name="adj1" fmla="val 60167"/>
              <a:gd name="adj2" fmla="val 920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Que malo eres </a:t>
            </a:r>
            <a:r>
              <a:rPr lang="es-MX" dirty="0" smtClean="0">
                <a:sym typeface="Wingdings" panose="05000000000000000000" pitchFamily="2" charset="2"/>
              </a:rPr>
              <a:t></a:t>
            </a:r>
            <a:endParaRPr lang="es-MX" dirty="0"/>
          </a:p>
        </p:txBody>
      </p:sp>
      <p:sp>
        <p:nvSpPr>
          <p:cNvPr id="5" name="Llamada de nube 4"/>
          <p:cNvSpPr/>
          <p:nvPr/>
        </p:nvSpPr>
        <p:spPr>
          <a:xfrm>
            <a:off x="4709899" y="1879600"/>
            <a:ext cx="1767101" cy="827562"/>
          </a:xfrm>
          <a:prstGeom prst="cloudCallout">
            <a:avLst>
              <a:gd name="adj1" fmla="val 20132"/>
              <a:gd name="adj2" fmla="val 778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INGENUO…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82032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3417_1074729092539903_129791204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0"/>
            <a:ext cx="55467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de nube 2"/>
          <p:cNvSpPr/>
          <p:nvPr/>
        </p:nvSpPr>
        <p:spPr>
          <a:xfrm>
            <a:off x="6121400" y="800100"/>
            <a:ext cx="1825625" cy="1498600"/>
          </a:xfrm>
          <a:prstGeom prst="cloudCallout">
            <a:avLst>
              <a:gd name="adj1" fmla="val -11810"/>
              <a:gd name="adj2" fmla="val 765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/>
              <a:t>Estas son las malaleche!</a:t>
            </a:r>
            <a:endParaRPr lang="es-MX" b="1" dirty="0"/>
          </a:p>
        </p:txBody>
      </p:sp>
      <p:sp>
        <p:nvSpPr>
          <p:cNvPr id="4" name="Llamada ovalada 3"/>
          <p:cNvSpPr/>
          <p:nvPr/>
        </p:nvSpPr>
        <p:spPr>
          <a:xfrm>
            <a:off x="3353274" y="1124993"/>
            <a:ext cx="1815152" cy="1173707"/>
          </a:xfrm>
          <a:prstGeom prst="wedgeEllipseCallout">
            <a:avLst>
              <a:gd name="adj1" fmla="val -16635"/>
              <a:gd name="adj2" fmla="val 8414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Hola señorita maura..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753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03378_1074697412543071_91513751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5687800" y="514281"/>
            <a:ext cx="2567200" cy="1173707"/>
          </a:xfrm>
          <a:prstGeom prst="wedgeEllipseCallout">
            <a:avLst>
              <a:gd name="adj1" fmla="val -14402"/>
              <a:gd name="adj2" fmla="val 9820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PERO QUE PASE EL PAPÁ DE SUSAN..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743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50784_1074697422543070_966179399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86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5002000" y="234881"/>
            <a:ext cx="1815152" cy="1173707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Hola señorita maura..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088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1920_1074697825876363_119827881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100" y="0"/>
            <a:ext cx="5711825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5522700" y="1301681"/>
            <a:ext cx="2757700" cy="1173707"/>
          </a:xfrm>
          <a:prstGeom prst="wedgeEllipseCallout">
            <a:avLst>
              <a:gd name="adj1" fmla="val -37412"/>
              <a:gd name="adj2" fmla="val 8522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¿PORQUE NO LE DISTE EL ESTUDIO COMPLETO?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ovalada 3"/>
          <p:cNvSpPr/>
          <p:nvPr/>
        </p:nvSpPr>
        <p:spPr>
          <a:xfrm>
            <a:off x="3205636" y="939801"/>
            <a:ext cx="1815152" cy="1345088"/>
          </a:xfrm>
          <a:prstGeom prst="wedgeEllipseCallout">
            <a:avLst>
              <a:gd name="adj1" fmla="val 7853"/>
              <a:gd name="adj2" fmla="val 8799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ELLA SOLO QUERÍA PERDER EL TIEMPO..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51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00"/>
    </mc:Choice>
    <mc:Fallback>
      <p:transition spd="slow" advTm="8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8209_1074697789209700_1227961435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3826349" y="844481"/>
            <a:ext cx="2569475" cy="1173707"/>
          </a:xfrm>
          <a:prstGeom prst="wedgeEllipseCallout">
            <a:avLst>
              <a:gd name="adj1" fmla="val 8967"/>
              <a:gd name="adj2" fmla="val 11660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!ERES UN APROVECHADO!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ovalada 3"/>
          <p:cNvSpPr/>
          <p:nvPr/>
        </p:nvSpPr>
        <p:spPr>
          <a:xfrm>
            <a:off x="6564100" y="844481"/>
            <a:ext cx="2275100" cy="1542008"/>
          </a:xfrm>
          <a:prstGeom prst="wedgeEllipseCallout">
            <a:avLst>
              <a:gd name="adj1" fmla="val -41123"/>
              <a:gd name="adj2" fmla="val 9279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2">
                    <a:lumMod val="25000"/>
                  </a:schemeClr>
                </a:solidFill>
              </a:rPr>
              <a:t>¡</a:t>
            </a:r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A MI ME HABLAS MUCHACHITA!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522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00"/>
    </mc:Choice>
    <mc:Fallback>
      <p:transition spd="slow" advTm="7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37928_1074697809209698_1741490403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348200" y="1593781"/>
            <a:ext cx="1815152" cy="1173707"/>
          </a:xfrm>
          <a:prstGeom prst="wedgeEllipseCallout">
            <a:avLst>
              <a:gd name="adj1" fmla="val -25731"/>
              <a:gd name="adj2" fmla="val 7656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¡TU ERES UNA OFRECIDA!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451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30578_1074696579209821_734490372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49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913100" y="844481"/>
            <a:ext cx="1815152" cy="1173707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Hola señorita maura..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856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0699" y="0"/>
            <a:ext cx="5453175" cy="6858000"/>
          </a:xfrm>
          <a:prstGeom prst="rect">
            <a:avLst/>
          </a:prstGeom>
        </p:spPr>
      </p:pic>
      <p:sp>
        <p:nvSpPr>
          <p:cNvPr id="6" name="Llamada ovalada 5"/>
          <p:cNvSpPr/>
          <p:nvPr/>
        </p:nvSpPr>
        <p:spPr>
          <a:xfrm>
            <a:off x="5705374" y="895281"/>
            <a:ext cx="2808500" cy="1695519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PUES SEÑORAS Y SEÑORES… ¡TENEMOS PRUEBAS!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65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/>
    </mc:Choice>
    <mc:Fallback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121242_1074702785875867_110404672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5" t="29365" r="21555" b="20635"/>
          <a:stretch/>
        </p:blipFill>
        <p:spPr>
          <a:xfrm>
            <a:off x="3519488" y="241300"/>
            <a:ext cx="17145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570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8061_1074702832542529_222348179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5" t="29365" r="21555" b="20635"/>
          <a:stretch/>
        </p:blipFill>
        <p:spPr>
          <a:xfrm>
            <a:off x="3519488" y="0"/>
            <a:ext cx="17145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86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638113_1074703542542458_915755987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5" t="29365" r="21555" b="20635"/>
          <a:stretch/>
        </p:blipFill>
        <p:spPr>
          <a:xfrm>
            <a:off x="1530350" y="177800"/>
            <a:ext cx="17145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58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1949_1074703579209121_237734891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5" t="29365" r="21555" b="20635"/>
          <a:stretch/>
        </p:blipFill>
        <p:spPr>
          <a:xfrm>
            <a:off x="3524250" y="177800"/>
            <a:ext cx="17145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898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3349_1074703565875789_854692050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45" t="29365" r="21555" b="20635"/>
          <a:stretch/>
        </p:blipFill>
        <p:spPr>
          <a:xfrm>
            <a:off x="3519488" y="241300"/>
            <a:ext cx="17145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102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759016_1074702339209245_88226168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773400" y="0"/>
            <a:ext cx="1932200" cy="2019300"/>
          </a:xfrm>
          <a:prstGeom prst="wedgeEllipseCallout">
            <a:avLst>
              <a:gd name="adj1" fmla="val 31218"/>
              <a:gd name="adj2" fmla="val 8886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SEÑORITA MAURA ESTE IGUAL ABUSO DE MI!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63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9705_1074702409209238_746141226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500509" y="469900"/>
            <a:ext cx="3189394" cy="1308100"/>
          </a:xfrm>
          <a:prstGeom prst="wedgeEllipseCallout">
            <a:avLst>
              <a:gd name="adj1" fmla="val 6909"/>
              <a:gd name="adj2" fmla="val 12574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2">
                    <a:lumMod val="25000"/>
                  </a:schemeClr>
                </a:solidFill>
              </a:rPr>
              <a:t>!DESGRACIADO!</a:t>
            </a:r>
            <a:endParaRPr lang="es-MX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009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38899_1074699539209525_1379911186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246600" y="1136581"/>
            <a:ext cx="2110000" cy="1173707"/>
          </a:xfrm>
          <a:prstGeom prst="wedgeEllipseCallout">
            <a:avLst>
              <a:gd name="adj1" fmla="val -71209"/>
              <a:gd name="adj2" fmla="val 10470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2">
                    <a:lumMod val="25000"/>
                  </a:schemeClr>
                </a:solidFill>
              </a:rPr>
              <a:t>!POCO HOMBRE!</a:t>
            </a:r>
            <a:endParaRPr lang="es-MX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7202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4989_1074699592542853_94055370_n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89"/>
          <a:stretch/>
        </p:blipFill>
        <p:spPr>
          <a:xfrm>
            <a:off x="2552700" y="0"/>
            <a:ext cx="6985000" cy="6667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045200" y="1581081"/>
            <a:ext cx="2159000" cy="1173707"/>
          </a:xfrm>
          <a:prstGeom prst="wedgeEllipseCallout">
            <a:avLst>
              <a:gd name="adj1" fmla="val -52572"/>
              <a:gd name="adj2" fmla="val -11820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¡AHORA SI TENDRÁS TU MERECIDO PATÁN!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42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9755_1074696605876485_1658092060_n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910712" y="1125835"/>
            <a:ext cx="1815152" cy="1173707"/>
          </a:xfrm>
          <a:prstGeom prst="wedgeEllipseCallou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SIENTATE SUSAN…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918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0289_1074699665876179_754067371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5002000" y="234881"/>
            <a:ext cx="2503700" cy="1173707"/>
          </a:xfrm>
          <a:prstGeom prst="wedgeEllipseCallout">
            <a:avLst>
              <a:gd name="adj1" fmla="val -41683"/>
              <a:gd name="adj2" fmla="val 12634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b="1" dirty="0" smtClean="0">
                <a:solidFill>
                  <a:schemeClr val="tx2">
                    <a:lumMod val="25000"/>
                  </a:schemeClr>
                </a:solidFill>
              </a:rPr>
              <a:t>¡TRANQUILOS</a:t>
            </a:r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! MEJOR QUE SE VAYA…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898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4917_1074702429209236_2071274735_n (1)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5002000" y="234881"/>
            <a:ext cx="2097300" cy="1173707"/>
          </a:xfrm>
          <a:prstGeom prst="wedgeEllipseCallout">
            <a:avLst>
              <a:gd name="adj1" fmla="val -5208"/>
              <a:gd name="adj2" fmla="val 175033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>
                <a:solidFill>
                  <a:schemeClr val="tx2">
                    <a:lumMod val="25000"/>
                  </a:schemeClr>
                </a:solidFill>
              </a:rPr>
              <a:t>¡</a:t>
            </a:r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Que se vaya el desgraciado!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ovalada 3"/>
          <p:cNvSpPr/>
          <p:nvPr/>
        </p:nvSpPr>
        <p:spPr>
          <a:xfrm>
            <a:off x="2944600" y="1408588"/>
            <a:ext cx="1815152" cy="1173707"/>
          </a:xfrm>
          <a:prstGeom prst="wedgeEllipseCallout">
            <a:avLst>
              <a:gd name="adj1" fmla="val 23946"/>
              <a:gd name="adj2" fmla="val 7764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¡Fuera!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5" name="Llamada ovalada 4"/>
          <p:cNvSpPr/>
          <p:nvPr/>
        </p:nvSpPr>
        <p:spPr>
          <a:xfrm>
            <a:off x="9066000" y="1542981"/>
            <a:ext cx="1221000" cy="1173707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¡Fuera!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43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00"/>
    </mc:Choice>
    <mc:Fallback>
      <p:transition spd="slow" advTm="70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50912_1074702475875898_1546292556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98288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0822245_1074702629209216_13428695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5938625" y="628581"/>
            <a:ext cx="2732300" cy="1173707"/>
          </a:xfrm>
          <a:prstGeom prst="wedgeEllipseCallout">
            <a:avLst>
              <a:gd name="adj1" fmla="val -3934"/>
              <a:gd name="adj2" fmla="val 128505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VIENE AL SET LA LIC. FABY QUE NOS AYUDARÁ  CON EL CASO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800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349817_1074702642542548_834045784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095206" y="1644581"/>
            <a:ext cx="1815152" cy="1173707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Hola señorita maura..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06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38252_1074702659209213_1493248147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1270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621000" y="1873181"/>
            <a:ext cx="3265700" cy="1555819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TRANQUILA MUÑECA HAY POSIBILIDAD DE CONTINUAR ESTUDIANDO…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56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000"/>
    </mc:Choice>
    <mc:Fallback>
      <p:transition spd="slow" advTm="70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0130_1074702655875880_1650998334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3744700" y="0"/>
            <a:ext cx="2503700" cy="2000319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¿HAN OÍDO HABLAR DE EDUCACIÓN A DISTANCIA?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74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/>
    </mc:Choice>
    <mc:Fallback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1924_1074702652542547_189839260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684500" y="739602"/>
            <a:ext cx="3176800" cy="2228919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>
                <a:solidFill>
                  <a:schemeClr val="tx2">
                    <a:lumMod val="25000"/>
                  </a:schemeClr>
                </a:solidFill>
              </a:rPr>
              <a:t>Es una estrategia educativa basada en la aplicación de la tecnología, sin limitación de lugar, tiempo, ocupación o edad de los estudiantes</a:t>
            </a:r>
            <a:r>
              <a:rPr lang="es-MX" b="1" dirty="0">
                <a:solidFill>
                  <a:schemeClr val="tx2">
                    <a:lumMod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97895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"/>
    </mc:Choice>
    <mc:Fallback>
      <p:transition spd="slow" advTm="90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1924_1074702652542547_189839260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684500" y="739602"/>
            <a:ext cx="3176800" cy="2228919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chemeClr val="tx2">
                    <a:lumMod val="25000"/>
                  </a:schemeClr>
                </a:solidFill>
              </a:rPr>
              <a:t>Este sistema de enseñanza  se identifica </a:t>
            </a:r>
            <a:r>
              <a:rPr lang="es-MX" sz="1400" b="1" dirty="0" smtClean="0">
                <a:solidFill>
                  <a:schemeClr val="tx2">
                    <a:lumMod val="25000"/>
                  </a:schemeClr>
                </a:solidFill>
              </a:rPr>
              <a:t>por que </a:t>
            </a:r>
            <a:r>
              <a:rPr lang="es-MX" sz="1400" b="1" dirty="0">
                <a:solidFill>
                  <a:schemeClr val="tx2">
                    <a:lumMod val="25000"/>
                  </a:schemeClr>
                </a:solidFill>
              </a:rPr>
              <a:t>el estudiante realiza la mayor parte de su aprendizaje por medio de materiales didácticos </a:t>
            </a:r>
            <a:r>
              <a:rPr lang="es-MX" sz="1400" b="1" dirty="0" smtClean="0">
                <a:solidFill>
                  <a:schemeClr val="tx2">
                    <a:lumMod val="25000"/>
                  </a:schemeClr>
                </a:solidFill>
              </a:rPr>
              <a:t> y </a:t>
            </a:r>
            <a:r>
              <a:rPr lang="es-MX" sz="1400" b="1" dirty="0" smtClean="0">
                <a:solidFill>
                  <a:schemeClr val="tx2">
                    <a:lumMod val="25000"/>
                  </a:schemeClr>
                </a:solidFill>
              </a:rPr>
              <a:t>electrónicos. </a:t>
            </a:r>
            <a:endParaRPr lang="es-MX" sz="14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69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1924_1074702652542547_189839260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201900" y="711201"/>
            <a:ext cx="2783100" cy="1562100"/>
          </a:xfrm>
          <a:prstGeom prst="wedgeEllipseCallout">
            <a:avLst>
              <a:gd name="adj1" fmla="val -29229"/>
              <a:gd name="adj2" fmla="val 12100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2">
                    <a:lumMod val="25000"/>
                  </a:schemeClr>
                </a:solidFill>
              </a:rPr>
              <a:t>Te otorgaremos una beca en la universidad en línea de la UNAM  </a:t>
            </a:r>
            <a:r>
              <a:rPr lang="es-MX" sz="1600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endParaRPr lang="es-MX" sz="16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ovalada 2"/>
          <p:cNvSpPr/>
          <p:nvPr/>
        </p:nvSpPr>
        <p:spPr>
          <a:xfrm>
            <a:off x="6653899" y="1965221"/>
            <a:ext cx="2017025" cy="1154061"/>
          </a:xfrm>
          <a:prstGeom prst="wedgeEllipseCallout">
            <a:avLst>
              <a:gd name="adj1" fmla="val -67428"/>
              <a:gd name="adj2" fmla="val 97439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b="1" dirty="0" smtClean="0">
                <a:solidFill>
                  <a:schemeClr val="tx2">
                    <a:lumMod val="25000"/>
                  </a:schemeClr>
                </a:solidFill>
              </a:rPr>
              <a:t>¡¡Gracias!! Así podré continuar mis estudios</a:t>
            </a:r>
            <a:endParaRPr lang="es-MX" sz="16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29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30665_1074696609209818_127203219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5152248" y="760075"/>
            <a:ext cx="2725657" cy="1420418"/>
          </a:xfrm>
          <a:prstGeom prst="wedgeEllipseCallout">
            <a:avLst>
              <a:gd name="adj1" fmla="val -15156"/>
              <a:gd name="adj2" fmla="val 8032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SEÑORITA MAURA QUIERO CONTARLE MIS PENAS…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ovalada 3"/>
          <p:cNvSpPr/>
          <p:nvPr/>
        </p:nvSpPr>
        <p:spPr>
          <a:xfrm>
            <a:off x="8361408" y="1287404"/>
            <a:ext cx="1815152" cy="1173707"/>
          </a:xfrm>
          <a:prstGeom prst="wedgeEllipseCallout">
            <a:avLst>
              <a:gd name="adj1" fmla="val -48734"/>
              <a:gd name="adj2" fmla="val 39727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CUENTAME MUÑECA…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25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6459_1074702729209206_1966495189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6957800" y="393701"/>
            <a:ext cx="3392700" cy="2298700"/>
          </a:xfrm>
          <a:prstGeom prst="wedgeEllipseCallout">
            <a:avLst>
              <a:gd name="adj1" fmla="val -39724"/>
              <a:gd name="adj2" fmla="val 7873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ESTO FUE MAURA </a:t>
            </a:r>
            <a:r>
              <a:rPr lang="es-MX" b="1" smtClean="0">
                <a:solidFill>
                  <a:schemeClr val="tx2">
                    <a:lumMod val="25000"/>
                  </a:schemeClr>
                </a:solidFill>
              </a:rPr>
              <a:t>DE TODOS, </a:t>
            </a:r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LOS ESPERAMOS EN SU PRÓXIMA EMISIÓN ¡LOS AMO MÉXICO!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186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0"/>
    </mc:Choice>
    <mc:Fallback>
      <p:transition spd="slow" advTm="9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8227_1074696842543128_1447074918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7065456" y="379828"/>
            <a:ext cx="2866335" cy="1891579"/>
          </a:xfrm>
          <a:prstGeom prst="wedgeEllipseCallout">
            <a:avLst>
              <a:gd name="adj1" fmla="val -35138"/>
              <a:gd name="adj2" fmla="val 9486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 </a:t>
            </a:r>
            <a:r>
              <a:rPr lang="es-MX" sz="2400" b="1" dirty="0" smtClean="0">
                <a:solidFill>
                  <a:schemeClr val="tx2">
                    <a:lumMod val="25000"/>
                  </a:schemeClr>
                </a:solidFill>
              </a:rPr>
              <a:t>!EL PÚBLICO  QUIERE ESCUCHARTE!</a:t>
            </a:r>
            <a:endParaRPr lang="es-MX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334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0"/>
    </mc:Choice>
    <mc:Fallback>
      <p:transition spd="slow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20497_1074702509209228_1396300693_n"/>
          <p:cNvPicPr>
            <a:picLocks noGrp="1" noChangeAspect="1"/>
          </p:cNvPicPr>
          <p:nvPr isPhoto="1"/>
        </p:nvPicPr>
        <p:blipFill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8" b="29435"/>
          <a:stretch/>
        </p:blipFill>
        <p:spPr>
          <a:xfrm>
            <a:off x="1941343" y="0"/>
            <a:ext cx="8623494" cy="683969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3689043" y="360022"/>
            <a:ext cx="5128093" cy="2993827"/>
          </a:xfrm>
          <a:prstGeom prst="wedgeEllipseCallout">
            <a:avLst>
              <a:gd name="adj1" fmla="val -18119"/>
              <a:gd name="adj2" fmla="val 95161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2">
                    <a:lumMod val="25000"/>
                  </a:schemeClr>
                </a:solidFill>
              </a:rPr>
              <a:t>ME HA IDO MUY MAL! </a:t>
            </a:r>
            <a:r>
              <a:rPr lang="es-MX" sz="2400" b="1" dirty="0" smtClean="0">
                <a:solidFill>
                  <a:schemeClr val="tx2">
                    <a:lumMod val="25000"/>
                  </a:schemeClr>
                </a:solidFill>
                <a:sym typeface="Wingdings" panose="05000000000000000000" pitchFamily="2" charset="2"/>
              </a:rPr>
              <a:t> MI PADRE NO QUISO DARME MÁS ESTUDIO, MIS COMPAÑERAS ME HACÍAN BULLYING Y MI PROFESOR QUISO ABUSAR DE MI!!!</a:t>
            </a:r>
            <a:endParaRPr lang="es-MX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5" name="Llamada de nube 4"/>
          <p:cNvSpPr/>
          <p:nvPr/>
        </p:nvSpPr>
        <p:spPr>
          <a:xfrm>
            <a:off x="8400169" y="3276600"/>
            <a:ext cx="1486781" cy="982306"/>
          </a:xfrm>
          <a:prstGeom prst="cloudCallout">
            <a:avLst>
              <a:gd name="adj1" fmla="val -57294"/>
              <a:gd name="adj2" fmla="val 61649"/>
            </a:avLst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400" b="1" dirty="0">
                <a:solidFill>
                  <a:schemeClr val="tx1"/>
                </a:solidFill>
              </a:rPr>
              <a:t>P</a:t>
            </a:r>
            <a:r>
              <a:rPr lang="es-MX" sz="1400" b="1" dirty="0" smtClean="0">
                <a:solidFill>
                  <a:schemeClr val="tx1"/>
                </a:solidFill>
              </a:rPr>
              <a:t>obre criaturita!</a:t>
            </a:r>
            <a:endParaRPr lang="es-MX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983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000"/>
    </mc:Choice>
    <mc:Fallback>
      <p:transition spd="slow" advTm="1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50811_1074696932543119_2084821720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0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913100" y="844481"/>
            <a:ext cx="1815152" cy="1173707"/>
          </a:xfrm>
          <a:prstGeom prst="wedgeEllipseCallout">
            <a:avLst>
              <a:gd name="adj1" fmla="val 1731"/>
              <a:gd name="adj2" fmla="val 148522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AY SUFRO MUCHO! </a:t>
            </a:r>
            <a:r>
              <a:rPr lang="es-MX" b="1" dirty="0" smtClean="0">
                <a:solidFill>
                  <a:schemeClr val="tx2">
                    <a:lumMod val="25000"/>
                  </a:schemeClr>
                </a:solidFill>
                <a:sym typeface="Wingdings" panose="05000000000000000000" pitchFamily="2" charset="2"/>
              </a:rPr>
              <a:t>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443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37915_1074696919209787_927268109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9488" y="28575"/>
            <a:ext cx="51514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903575" y="854006"/>
            <a:ext cx="1815152" cy="1173707"/>
          </a:xfrm>
          <a:prstGeom prst="wedgeEllipseCallout">
            <a:avLst>
              <a:gd name="adj1" fmla="val 4355"/>
              <a:gd name="adj2" fmla="val 124988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b="1" dirty="0" smtClean="0">
                <a:solidFill>
                  <a:schemeClr val="tx2">
                    <a:lumMod val="25000"/>
                  </a:schemeClr>
                </a:solidFill>
              </a:rPr>
              <a:t>!AYUDEME PORFAVOR!</a:t>
            </a:r>
            <a:endParaRPr lang="es-MX" b="1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7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11948129_1074696849209794_1544736953_n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350" y="0"/>
            <a:ext cx="91297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Llamada ovalada 2"/>
          <p:cNvSpPr/>
          <p:nvPr/>
        </p:nvSpPr>
        <p:spPr>
          <a:xfrm>
            <a:off x="4913100" y="14069"/>
            <a:ext cx="3077349" cy="2018188"/>
          </a:xfrm>
          <a:prstGeom prst="wedgeEllipseCallout">
            <a:avLst>
              <a:gd name="adj1" fmla="val 12908"/>
              <a:gd name="adj2" fmla="val 87160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b="1" dirty="0" smtClean="0">
                <a:solidFill>
                  <a:schemeClr val="tx2">
                    <a:lumMod val="25000"/>
                  </a:schemeClr>
                </a:solidFill>
              </a:rPr>
              <a:t>AQUÍ LA VAMOS A AYUDAR VERDAD!</a:t>
            </a:r>
            <a:endParaRPr lang="es-MX" sz="2400" b="1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Llamada de nube 3"/>
          <p:cNvSpPr/>
          <p:nvPr/>
        </p:nvSpPr>
        <p:spPr>
          <a:xfrm>
            <a:off x="1686658" y="1171575"/>
            <a:ext cx="2142392" cy="1232303"/>
          </a:xfrm>
          <a:prstGeom prst="cloudCallout">
            <a:avLst>
              <a:gd name="adj1" fmla="val 43752"/>
              <a:gd name="adj2" fmla="val 697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Por fin alguien buena </a:t>
            </a:r>
            <a:r>
              <a:rPr lang="es-MX" dirty="0" smtClean="0">
                <a:sym typeface="Wingdings" panose="05000000000000000000" pitchFamily="2" charset="2"/>
              </a:rPr>
              <a:t>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83451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380</Words>
  <Application>Microsoft Office PowerPoint</Application>
  <PresentationFormat>Personalizado</PresentationFormat>
  <Paragraphs>49</Paragraphs>
  <Slides>40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40</vt:i4>
      </vt:variant>
    </vt:vector>
  </HeadingPairs>
  <TitlesOfParts>
    <vt:vector size="41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NOHEMI  RAMIREZ</dc:creator>
  <cp:lastModifiedBy>FM</cp:lastModifiedBy>
  <cp:revision>15</cp:revision>
  <dcterms:created xsi:type="dcterms:W3CDTF">2015-09-01T05:42:08Z</dcterms:created>
  <dcterms:modified xsi:type="dcterms:W3CDTF">2015-09-01T16:40:17Z</dcterms:modified>
</cp:coreProperties>
</file>