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8" r:id="rId3"/>
  </p:sldMasterIdLst>
  <p:notesMasterIdLst>
    <p:notesMasterId r:id="rId28"/>
  </p:notesMasterIdLst>
  <p:sldIdLst>
    <p:sldId id="280" r:id="rId4"/>
    <p:sldId id="281" r:id="rId5"/>
    <p:sldId id="282" r:id="rId6"/>
    <p:sldId id="256" r:id="rId7"/>
    <p:sldId id="257" r:id="rId8"/>
    <p:sldId id="258" r:id="rId9"/>
    <p:sldId id="259" r:id="rId10"/>
    <p:sldId id="260" r:id="rId11"/>
    <p:sldId id="268" r:id="rId12"/>
    <p:sldId id="263" r:id="rId13"/>
    <p:sldId id="264" r:id="rId14"/>
    <p:sldId id="275" r:id="rId15"/>
    <p:sldId id="262" r:id="rId16"/>
    <p:sldId id="265" r:id="rId17"/>
    <p:sldId id="269" r:id="rId18"/>
    <p:sldId id="270" r:id="rId19"/>
    <p:sldId id="261" r:id="rId20"/>
    <p:sldId id="276" r:id="rId21"/>
    <p:sldId id="271" r:id="rId22"/>
    <p:sldId id="277" r:id="rId23"/>
    <p:sldId id="274" r:id="rId24"/>
    <p:sldId id="272" r:id="rId25"/>
    <p:sldId id="266" r:id="rId26"/>
    <p:sldId id="273" r:id="rId27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4660"/>
  </p:normalViewPr>
  <p:slideViewPr>
    <p:cSldViewPr>
      <p:cViewPr varScale="1">
        <p:scale>
          <a:sx n="103" d="100"/>
          <a:sy n="103" d="100"/>
        </p:scale>
        <p:origin x="19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8CD1D-0DAF-4071-A086-62FBAE6DAD40}" type="datetimeFigureOut">
              <a:rPr lang="es-MX" smtClean="0"/>
              <a:t>01/09/2015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B22B4E-2490-4C88-BE9F-51D42D1A15C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83067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B22B4E-2490-4C88-BE9F-51D42D1A15C0}" type="slidenum">
              <a:rPr lang="es-MX" smtClean="0"/>
              <a:t>24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8986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106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489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052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980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660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7671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7453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827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808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6157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3188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white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821826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9843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white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17218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3787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9882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3392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866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6777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2170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1776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960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8370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0455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0024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5105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4293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606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white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063746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0680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white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3513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6315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7977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957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6FA5D-49FD-46F5-9E45-A36DB6B2CF9E}" type="datetimeFigureOut">
              <a:rPr lang="es-MX" smtClean="0"/>
              <a:pPr/>
              <a:t>01/09/2015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B5957-8135-46A8-9FF7-E8DEAB9F6A7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4881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C56FA5D-49FD-46F5-9E45-A36DB6B2CF9E}" type="datetimeFigureOut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01/09/2015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7EB5957-8135-46A8-9FF7-E8DEAB9F6A7B}" type="slidenum">
              <a:rPr lang="es-MX" smtClean="0">
                <a:solidFill>
                  <a:srgbClr val="146194">
                    <a:lumMod val="50000"/>
                  </a:srgbClr>
                </a:solidFill>
              </a:rPr>
              <a:pPr/>
              <a:t>‹Nº›</a:t>
            </a:fld>
            <a:endParaRPr lang="es-MX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9799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s-MX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UNIVERSIDAD </a:t>
            </a:r>
            <a:r>
              <a:rPr lang="es-MX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AUTóNOMA</a:t>
            </a:r>
            <a:r>
              <a:rPr lang="es-MX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r>
              <a:rPr lang="es-MX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DE TLAXCALA </a:t>
            </a:r>
            <a:endParaRPr lang="es-MX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018705"/>
            <a:ext cx="2966903" cy="4644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7839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000"/>
    </mc:Choice>
    <mc:Fallback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ivo\Desktop\WhatsApp Images\IMG-20150829-WA0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1187624" y="692696"/>
            <a:ext cx="3096344" cy="1656184"/>
          </a:xfrm>
          <a:prstGeom prst="wedgeEllipseCallout">
            <a:avLst>
              <a:gd name="adj1" fmla="val 56687"/>
              <a:gd name="adj2" fmla="val 4007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dirty="0" smtClean="0"/>
              <a:t>Porque yo siempre soy el ultimo en salir; o por Dios que veo, ¿un muerto?</a:t>
            </a:r>
            <a:endParaRPr lang="es-MX" sz="1600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ivo\Desktop\WhatsApp Images\IMG-20150829-WA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Llamada rectangular redondeada"/>
          <p:cNvSpPr/>
          <p:nvPr/>
        </p:nvSpPr>
        <p:spPr>
          <a:xfrm>
            <a:off x="3275856" y="1196752"/>
            <a:ext cx="1440160" cy="1368152"/>
          </a:xfrm>
          <a:prstGeom prst="wedgeRoundRectCallout">
            <a:avLst>
              <a:gd name="adj1" fmla="val 61840"/>
              <a:gd name="adj2" fmla="val 139778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¡Ayudaaa!</a:t>
            </a:r>
            <a:endParaRPr lang="es-MX" dirty="0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ivo\Desktop\IMG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7092026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1619672" y="908720"/>
            <a:ext cx="2880320" cy="1008112"/>
          </a:xfrm>
          <a:prstGeom prst="wedgeEllipseCallout">
            <a:avLst>
              <a:gd name="adj1" fmla="val -38470"/>
              <a:gd name="adj2" fmla="val 95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dirty="0" smtClean="0"/>
              <a:t>Gracias por ayudarme a salir, pero ahora que aremos sin escuela?</a:t>
            </a:r>
            <a:endParaRPr lang="es-MX" sz="1600" dirty="0"/>
          </a:p>
        </p:txBody>
      </p:sp>
      <p:sp>
        <p:nvSpPr>
          <p:cNvPr id="4" name="3 Llamada de nube"/>
          <p:cNvSpPr/>
          <p:nvPr/>
        </p:nvSpPr>
        <p:spPr>
          <a:xfrm>
            <a:off x="6588224" y="908720"/>
            <a:ext cx="1800200" cy="1296144"/>
          </a:xfrm>
          <a:prstGeom prst="cloudCallout">
            <a:avLst>
              <a:gd name="adj1" fmla="val -36045"/>
              <a:gd name="adj2" fmla="val 7131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Buena pregunta..</a:t>
            </a:r>
            <a:endParaRPr lang="es-MX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ivo\Desktop\WhatsApp Images\IMG-20150829-WA0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5436096" y="0"/>
            <a:ext cx="1656184" cy="1340768"/>
          </a:xfrm>
          <a:prstGeom prst="wedgeEllipseCallout">
            <a:avLst>
              <a:gd name="adj1" fmla="val -59941"/>
              <a:gd name="adj2" fmla="val 6605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No puede ser, mi escuela…</a:t>
            </a:r>
            <a:endParaRPr lang="es-MX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ivo\Desktop\IMG2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4932040" y="260648"/>
            <a:ext cx="2448272" cy="1152128"/>
          </a:xfrm>
          <a:prstGeom prst="wedgeEllipseCallout">
            <a:avLst>
              <a:gd name="adj1" fmla="val -88139"/>
              <a:gd name="adj2" fmla="val 12781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Deja de llorar y acércate, tengo una idea.</a:t>
            </a:r>
            <a:endParaRPr lang="es-MX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ivo\Desktop\IMG2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6372200" y="404664"/>
            <a:ext cx="1368152" cy="864096"/>
          </a:xfrm>
          <a:prstGeom prst="wedgeEllipseCallout">
            <a:avLst>
              <a:gd name="adj1" fmla="val -42879"/>
              <a:gd name="adj2" fmla="val 71318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¿Cual?</a:t>
            </a:r>
            <a:endParaRPr lang="es-MX" dirty="0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ivo\Desktop\IMG2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2483768" y="188640"/>
            <a:ext cx="2160240" cy="1152128"/>
          </a:xfrm>
          <a:prstGeom prst="wedgeEllipseCallout">
            <a:avLst>
              <a:gd name="adj1" fmla="val -52139"/>
              <a:gd name="adj2" fmla="val 6498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Pues, Educación a Distancia</a:t>
            </a:r>
            <a:endParaRPr lang="es-MX" dirty="0"/>
          </a:p>
        </p:txBody>
      </p:sp>
      <p:sp>
        <p:nvSpPr>
          <p:cNvPr id="4" name="3 Llamada de nube"/>
          <p:cNvSpPr/>
          <p:nvPr/>
        </p:nvSpPr>
        <p:spPr>
          <a:xfrm>
            <a:off x="5364088" y="764704"/>
            <a:ext cx="1512168" cy="1152128"/>
          </a:xfrm>
          <a:prstGeom prst="cloudCallout">
            <a:avLst>
              <a:gd name="adj1" fmla="val 74280"/>
              <a:gd name="adj2" fmla="val 74074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Exacto.</a:t>
            </a:r>
            <a:endParaRPr lang="es-MX" dirty="0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ivo\Desktop\WhatsApp Images\IMG-20150829-WA0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5995035"/>
          </a:xfrm>
          <a:prstGeom prst="rect">
            <a:avLst/>
          </a:prstGeom>
          <a:noFill/>
        </p:spPr>
      </p:pic>
      <p:sp>
        <p:nvSpPr>
          <p:cNvPr id="3" name="2 Llamada de nube"/>
          <p:cNvSpPr/>
          <p:nvPr/>
        </p:nvSpPr>
        <p:spPr>
          <a:xfrm>
            <a:off x="2771800" y="0"/>
            <a:ext cx="1296144" cy="1152128"/>
          </a:xfrm>
          <a:prstGeom prst="cloudCallout">
            <a:avLst>
              <a:gd name="adj1" fmla="val -24507"/>
              <a:gd name="adj2" fmla="val 83168"/>
            </a:avLst>
          </a:prstGeom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/>
              <a:t>Con que se come?</a:t>
            </a:r>
            <a:endParaRPr lang="es-MX" sz="1600" dirty="0"/>
          </a:p>
        </p:txBody>
      </p:sp>
      <p:sp>
        <p:nvSpPr>
          <p:cNvPr id="4" name="3 Llamada ovalada"/>
          <p:cNvSpPr/>
          <p:nvPr/>
        </p:nvSpPr>
        <p:spPr>
          <a:xfrm>
            <a:off x="4283968" y="116632"/>
            <a:ext cx="1512168" cy="1080120"/>
          </a:xfrm>
          <a:prstGeom prst="wedgeEllipseCallout">
            <a:avLst>
              <a:gd name="adj1" fmla="val -13274"/>
              <a:gd name="adj2" fmla="val 11629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Y eso, ¿que es?</a:t>
            </a:r>
            <a:endParaRPr lang="es-MX" dirty="0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ivo\Desktop\IMG2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467544" y="0"/>
            <a:ext cx="1584176" cy="1008112"/>
          </a:xfrm>
          <a:prstGeom prst="wedgeEllipseCallout">
            <a:avLst>
              <a:gd name="adj1" fmla="val 62141"/>
              <a:gd name="adj2" fmla="val 64390"/>
            </a:avLst>
          </a:prstGeom>
          <a:ln>
            <a:solidFill>
              <a:srgbClr val="FF006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Jaja ni idea…</a:t>
            </a:r>
            <a:endParaRPr lang="es-MX" dirty="0"/>
          </a:p>
        </p:txBody>
      </p:sp>
      <p:sp>
        <p:nvSpPr>
          <p:cNvPr id="4" name="3 Llamada ovalada"/>
          <p:cNvSpPr/>
          <p:nvPr/>
        </p:nvSpPr>
        <p:spPr>
          <a:xfrm>
            <a:off x="4355976" y="260648"/>
            <a:ext cx="4176464" cy="2088232"/>
          </a:xfrm>
          <a:prstGeom prst="wedgeEllipseCallout">
            <a:avLst>
              <a:gd name="adj1" fmla="val 52603"/>
              <a:gd name="adj2" fmla="val 7299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 smtClean="0"/>
              <a:t>Pues para que lo sepan, la educación a distancia según José Luis García Llamas , es una estrategia educativa basada en la aplicación de la  tecnología al aprendizaje sin limitaciones de tiempo, espacio ni edad</a:t>
            </a:r>
            <a:r>
              <a:rPr lang="es-MX" dirty="0" smtClean="0"/>
              <a:t>.</a:t>
            </a:r>
            <a:endParaRPr lang="es-MX" dirty="0"/>
          </a:p>
        </p:txBody>
      </p:sp>
      <p:sp>
        <p:nvSpPr>
          <p:cNvPr id="5" name="4 Llamada de nube"/>
          <p:cNvSpPr/>
          <p:nvPr/>
        </p:nvSpPr>
        <p:spPr>
          <a:xfrm>
            <a:off x="1187624" y="3212976"/>
            <a:ext cx="2232248" cy="1512168"/>
          </a:xfrm>
          <a:prstGeom prst="cloudCallout">
            <a:avLst>
              <a:gd name="adj1" fmla="val -69735"/>
              <a:gd name="adj2" fmla="val 6710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 smtClean="0"/>
              <a:t>Ooo, aprender con una computadora en vez de maestro??</a:t>
            </a:r>
            <a:endParaRPr lang="es-MX" sz="14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ivo\Desktop\IMG2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12560" cy="6858000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3275856" y="260648"/>
            <a:ext cx="1944216" cy="549775"/>
          </a:xfrm>
          <a:prstGeom prst="wedgeEllipseCallout">
            <a:avLst>
              <a:gd name="adj1" fmla="val 52164"/>
              <a:gd name="adj2" fmla="val 130069"/>
            </a:avLst>
          </a:prstGeom>
          <a:ln>
            <a:solidFill>
              <a:srgbClr val="FF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Eso esta genial</a:t>
            </a:r>
            <a:endParaRPr lang="es-MX" dirty="0"/>
          </a:p>
        </p:txBody>
      </p:sp>
      <p:sp>
        <p:nvSpPr>
          <p:cNvPr id="4" name="3 Llamada ovalada"/>
          <p:cNvSpPr/>
          <p:nvPr/>
        </p:nvSpPr>
        <p:spPr>
          <a:xfrm>
            <a:off x="683568" y="0"/>
            <a:ext cx="2592288" cy="1916832"/>
          </a:xfrm>
          <a:prstGeom prst="wedgeEllipseCallout">
            <a:avLst>
              <a:gd name="adj1" fmla="val -32958"/>
              <a:gd name="adj2" fmla="val 6349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 smtClean="0"/>
              <a:t>Empecemos con la construcción de nuestro centro de computo para terminar el semestre!!</a:t>
            </a:r>
            <a:endParaRPr lang="es-MX" sz="1400" dirty="0"/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31639" y="464840"/>
            <a:ext cx="6554867" cy="152400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s-MX" dirty="0" smtClean="0"/>
              <a:t>INTEGRANTES DEL EQUIPO	</a:t>
            </a:r>
            <a:br>
              <a:rPr lang="es-MX" dirty="0" smtClean="0"/>
            </a:br>
            <a:r>
              <a:rPr lang="es-MX" dirty="0" smtClean="0"/>
              <a:t>Actores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31640" y="1988840"/>
            <a:ext cx="6554867" cy="376767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s-MX" dirty="0" smtClean="0">
                <a:latin typeface="Calibri" panose="020F0502020204030204" pitchFamily="34" charset="0"/>
              </a:rPr>
              <a:t>EMMANUEL</a:t>
            </a:r>
            <a:r>
              <a:rPr lang="es-MX" dirty="0" smtClean="0"/>
              <a:t> ROMERO SÁNCHEZ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BRIONES VAZQUEZ GRICEL</a:t>
            </a:r>
            <a:endParaRPr lang="es-MX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HORTENCIA CALDERÓN RODRIGUEZ</a:t>
            </a:r>
            <a:endParaRPr lang="es-MX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HERNANDEZ JUAREZ SELENE</a:t>
            </a:r>
            <a:endParaRPr lang="es-MX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LOPEZ ROMANO LAURA DELI</a:t>
            </a:r>
            <a:endParaRPr lang="es-MX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s-MX" dirty="0" smtClean="0">
                <a:latin typeface="Calibri" panose="020F0502020204030204" pitchFamily="34" charset="0"/>
              </a:rPr>
              <a:t>SERGIO GÓMEZ MORENO </a:t>
            </a:r>
            <a:endParaRPr lang="es-MX" dirty="0">
              <a:latin typeface="Calibri" panose="020F050202020403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260699" y="6004737"/>
            <a:ext cx="669674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prstClr val="white"/>
                </a:solidFill>
              </a:rPr>
              <a:t>Con la colaboración de: EL BORRE Y MONZ </a:t>
            </a:r>
            <a:endParaRPr lang="es-MX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324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ivo\Desktop\IMG2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60740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0" y="0"/>
            <a:ext cx="716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/>
                </a:solidFill>
              </a:rPr>
              <a:t>Un mes después gracias a la ayuda de los jóvenes universitarios el centro de computo casi estaba construido.</a:t>
            </a:r>
            <a:endParaRPr lang="es-MX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ivo\Desktop\IMG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323528" y="260648"/>
            <a:ext cx="3168352" cy="2780928"/>
          </a:xfrm>
          <a:prstGeom prst="wedgeEllipseCallout">
            <a:avLst>
              <a:gd name="adj1" fmla="val -58481"/>
              <a:gd name="adj2" fmla="val 7369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Pues les presento su centro de computo, que se utilizara como  estrategia de, educación </a:t>
            </a:r>
            <a:r>
              <a:rPr lang="es-MX" dirty="0" err="1" smtClean="0"/>
              <a:t>adistancia</a:t>
            </a:r>
            <a:r>
              <a:rPr lang="es-MX" dirty="0" smtClean="0"/>
              <a:t>, para que puedan concluir su semestre, pasen..</a:t>
            </a:r>
            <a:endParaRPr lang="es-MX" dirty="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ivo\Desktop\WhatsApp Images\IMG-20150829-WA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4139952" y="1412776"/>
            <a:ext cx="1800200" cy="1368152"/>
          </a:xfrm>
          <a:prstGeom prst="wedgeEllipseCallout">
            <a:avLst>
              <a:gd name="adj1" fmla="val 34194"/>
              <a:gd name="adj2" fmla="val 6737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Quedo increíble, lo prometido es deuda.</a:t>
            </a:r>
            <a:endParaRPr lang="es-MX" dirty="0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ivo\Desktop\WhatsApp Images\IMG-20150829-WA0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</p:spPr>
      </p:pic>
      <p:sp>
        <p:nvSpPr>
          <p:cNvPr id="3" name="2 Llamada de nube"/>
          <p:cNvSpPr/>
          <p:nvPr/>
        </p:nvSpPr>
        <p:spPr>
          <a:xfrm>
            <a:off x="755576" y="1124744"/>
            <a:ext cx="1296144" cy="1008112"/>
          </a:xfrm>
          <a:prstGeom prst="cloudCallout">
            <a:avLst>
              <a:gd name="adj1" fmla="val 42366"/>
              <a:gd name="adj2" fmla="val 66279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Genial. </a:t>
            </a:r>
            <a:endParaRPr lang="es-MX" dirty="0"/>
          </a:p>
        </p:txBody>
      </p:sp>
      <p:sp>
        <p:nvSpPr>
          <p:cNvPr id="4" name="3 Llamada ovalada"/>
          <p:cNvSpPr/>
          <p:nvPr/>
        </p:nvSpPr>
        <p:spPr>
          <a:xfrm>
            <a:off x="3203848" y="260648"/>
            <a:ext cx="1872208" cy="1224136"/>
          </a:xfrm>
          <a:prstGeom prst="wedgeEllipseCallout">
            <a:avLst>
              <a:gd name="adj1" fmla="val -36606"/>
              <a:gd name="adj2" fmla="val 8797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Trabajemos </a:t>
            </a:r>
            <a:endParaRPr lang="es-MX" dirty="0"/>
          </a:p>
        </p:txBody>
      </p:sp>
      <p:sp>
        <p:nvSpPr>
          <p:cNvPr id="5" name="4 Llamada rectangular redondeada"/>
          <p:cNvSpPr/>
          <p:nvPr/>
        </p:nvSpPr>
        <p:spPr>
          <a:xfrm>
            <a:off x="5724128" y="764704"/>
            <a:ext cx="792088" cy="864096"/>
          </a:xfrm>
          <a:prstGeom prst="wedgeRoundRectCallout">
            <a:avLst>
              <a:gd name="adj1" fmla="val -65326"/>
              <a:gd name="adj2" fmla="val 9116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Si.</a:t>
            </a:r>
            <a:endParaRPr lang="es-MX" dirty="0"/>
          </a:p>
        </p:txBody>
      </p:sp>
      <p:sp>
        <p:nvSpPr>
          <p:cNvPr id="6" name="5 Llamada de nube"/>
          <p:cNvSpPr/>
          <p:nvPr/>
        </p:nvSpPr>
        <p:spPr>
          <a:xfrm>
            <a:off x="6660232" y="836712"/>
            <a:ext cx="1584176" cy="1872208"/>
          </a:xfrm>
          <a:prstGeom prst="cloudCallout">
            <a:avLst>
              <a:gd name="adj1" fmla="val 20654"/>
              <a:gd name="adj2" fmla="val 7369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dirty="0" smtClean="0"/>
              <a:t>Así, si estudio.</a:t>
            </a:r>
            <a:endParaRPr lang="es-MX" sz="1600" dirty="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istrativo\Desktop\WhatsApp Images\IMG-20150829-WA0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755576" y="404664"/>
            <a:ext cx="2664296" cy="1368152"/>
          </a:xfrm>
          <a:prstGeom prst="wedgeEllipseCallout">
            <a:avLst>
              <a:gd name="adj1" fmla="val 63180"/>
              <a:gd name="adj2" fmla="val 61108"/>
            </a:avLst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Si no existiera la educación a distancia, no te hubiera conocido</a:t>
            </a:r>
            <a:endParaRPr lang="es-MX" dirty="0"/>
          </a:p>
        </p:txBody>
      </p:sp>
      <p:sp>
        <p:nvSpPr>
          <p:cNvPr id="4" name="3 Corazón"/>
          <p:cNvSpPr/>
          <p:nvPr/>
        </p:nvSpPr>
        <p:spPr>
          <a:xfrm>
            <a:off x="2915816" y="1412776"/>
            <a:ext cx="216024" cy="21602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4 Corazón"/>
          <p:cNvSpPr/>
          <p:nvPr/>
        </p:nvSpPr>
        <p:spPr>
          <a:xfrm>
            <a:off x="5868144" y="1052736"/>
            <a:ext cx="216024" cy="21602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Corazón"/>
          <p:cNvSpPr/>
          <p:nvPr/>
        </p:nvSpPr>
        <p:spPr>
          <a:xfrm>
            <a:off x="5436096" y="1556792"/>
            <a:ext cx="216024" cy="21602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Corazón"/>
          <p:cNvSpPr/>
          <p:nvPr/>
        </p:nvSpPr>
        <p:spPr>
          <a:xfrm>
            <a:off x="5652120" y="1844824"/>
            <a:ext cx="216024" cy="21602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orazón"/>
          <p:cNvSpPr/>
          <p:nvPr/>
        </p:nvSpPr>
        <p:spPr>
          <a:xfrm>
            <a:off x="5364088" y="2060848"/>
            <a:ext cx="216024" cy="21602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CuadroTexto"/>
          <p:cNvSpPr txBox="1"/>
          <p:nvPr/>
        </p:nvSpPr>
        <p:spPr>
          <a:xfrm>
            <a:off x="7524328" y="5373216"/>
            <a:ext cx="1619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 smtClean="0">
                <a:solidFill>
                  <a:schemeClr val="bg1"/>
                </a:solidFill>
              </a:rPr>
              <a:t>Fin.</a:t>
            </a:r>
            <a:endParaRPr lang="es-MX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67544" y="1844825"/>
            <a:ext cx="8143056" cy="1584176"/>
          </a:xfrm>
        </p:spPr>
        <p:txBody>
          <a:bodyPr>
            <a:noAutofit/>
          </a:bodyPr>
          <a:lstStyle/>
          <a:p>
            <a:pPr algn="ctr"/>
            <a:r>
              <a:rPr lang="es-MX" sz="6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Bradley Hand ITC" panose="03070402050302030203" pitchFamily="66" charset="0"/>
              </a:rPr>
              <a:t>esta es una historia de suspenso </a:t>
            </a:r>
            <a:endParaRPr lang="es-MX" sz="6600" b="1" dirty="0">
              <a:solidFill>
                <a:schemeClr val="bg1">
                  <a:lumMod val="85000"/>
                  <a:lumOff val="15000"/>
                </a:schemeClr>
              </a:solidFill>
              <a:latin typeface="Bradley Hand ITC" panose="03070402050302030203" pitchFamily="66" charset="0"/>
            </a:endParaRPr>
          </a:p>
        </p:txBody>
      </p:sp>
      <p:sp>
        <p:nvSpPr>
          <p:cNvPr id="5" name="Marcador de texto 4"/>
          <p:cNvSpPr>
            <a:spLocks noGrp="1"/>
          </p:cNvSpPr>
          <p:nvPr>
            <p:ph type="body" idx="1"/>
          </p:nvPr>
        </p:nvSpPr>
        <p:spPr>
          <a:xfrm>
            <a:off x="1337838" y="3573016"/>
            <a:ext cx="6402467" cy="1532467"/>
          </a:xfrm>
        </p:spPr>
        <p:txBody>
          <a:bodyPr>
            <a:noAutofit/>
          </a:bodyPr>
          <a:lstStyle/>
          <a:p>
            <a:pPr algn="ctr"/>
            <a:r>
              <a:rPr lang="es-MX" sz="6000" b="1" dirty="0" smtClean="0">
                <a:solidFill>
                  <a:srgbClr val="FF0000"/>
                </a:solidFill>
                <a:latin typeface="Bradley Hand ITC" panose="03070402050302030203" pitchFamily="66" charset="0"/>
              </a:rPr>
              <a:t>TITULO</a:t>
            </a:r>
            <a:endParaRPr lang="es-MX" sz="6000" b="1" dirty="0">
              <a:solidFill>
                <a:srgbClr val="FF0000"/>
              </a:solidFill>
              <a:latin typeface="Bradley Hand ITC" panose="03070402050302030203" pitchFamily="66" charset="0"/>
            </a:endParaRPr>
          </a:p>
          <a:p>
            <a:pPr algn="ctr"/>
            <a:r>
              <a:rPr lang="es-MX" sz="6000" b="1" dirty="0" smtClean="0">
                <a:solidFill>
                  <a:srgbClr val="FF0000"/>
                </a:solidFill>
                <a:latin typeface="Bradley Hand ITC" panose="03070402050302030203" pitchFamily="66" charset="0"/>
              </a:rPr>
              <a:t>DERRUMBE DESASTROSO </a:t>
            </a:r>
            <a:endParaRPr lang="es-MX" sz="6000" b="1" dirty="0">
              <a:solidFill>
                <a:srgbClr val="FF0000"/>
              </a:solidFill>
              <a:latin typeface="Bradley Hand ITC" panose="03070402050302030203" pitchFamily="66" charset="0"/>
            </a:endParaRPr>
          </a:p>
        </p:txBody>
      </p:sp>
      <p:pic>
        <p:nvPicPr>
          <p:cNvPr id="6" name="nirvana - stay away(3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92204.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10600" y="5651757"/>
            <a:ext cx="374304" cy="120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04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ivo\Desktop\WhatsApp Images\IMG-20150829-WA00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61535" cy="6857999"/>
          </a:xfrm>
          <a:prstGeom prst="rect">
            <a:avLst/>
          </a:prstGeom>
          <a:noFill/>
        </p:spPr>
      </p:pic>
      <p:sp>
        <p:nvSpPr>
          <p:cNvPr id="3" name="2 Llamada rectangular redondeada"/>
          <p:cNvSpPr/>
          <p:nvPr/>
        </p:nvSpPr>
        <p:spPr>
          <a:xfrm>
            <a:off x="1835696" y="620688"/>
            <a:ext cx="1584176" cy="1152128"/>
          </a:xfrm>
          <a:prstGeom prst="wedgeRoundRectCallout">
            <a:avLst>
              <a:gd name="adj1" fmla="val 33882"/>
              <a:gd name="adj2" fmla="val 7242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Bueno , otro día mas de escuela</a:t>
            </a:r>
            <a:endParaRPr lang="es-MX" dirty="0"/>
          </a:p>
        </p:txBody>
      </p:sp>
      <p:sp>
        <p:nvSpPr>
          <p:cNvPr id="4" name="3 Llamada ovalada"/>
          <p:cNvSpPr/>
          <p:nvPr/>
        </p:nvSpPr>
        <p:spPr>
          <a:xfrm>
            <a:off x="3779912" y="0"/>
            <a:ext cx="1368152" cy="1512168"/>
          </a:xfrm>
          <a:prstGeom prst="wedgeEllipseCallout">
            <a:avLst>
              <a:gd name="adj1" fmla="val -20137"/>
              <a:gd name="adj2" fmla="val 10029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¡genial!</a:t>
            </a:r>
            <a:endParaRPr lang="es-MX" dirty="0"/>
          </a:p>
        </p:txBody>
      </p:sp>
      <p:sp>
        <p:nvSpPr>
          <p:cNvPr id="5" name="4 Llamada de nube"/>
          <p:cNvSpPr/>
          <p:nvPr/>
        </p:nvSpPr>
        <p:spPr>
          <a:xfrm>
            <a:off x="5148064" y="260648"/>
            <a:ext cx="1584176" cy="2160240"/>
          </a:xfrm>
          <a:prstGeom prst="cloudCallout">
            <a:avLst>
              <a:gd name="adj1" fmla="val -69535"/>
              <a:gd name="adj2" fmla="val 4530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Que flojera…</a:t>
            </a:r>
            <a:endParaRPr lang="es-MX" dirty="0"/>
          </a:p>
        </p:txBody>
      </p:sp>
      <p:sp>
        <p:nvSpPr>
          <p:cNvPr id="6" name="5 CuadroTexto"/>
          <p:cNvSpPr txBox="1"/>
          <p:nvPr/>
        </p:nvSpPr>
        <p:spPr>
          <a:xfrm>
            <a:off x="0" y="0"/>
            <a:ext cx="3707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/>
                </a:solidFill>
              </a:rPr>
              <a:t>Un día en la Facultad de Ciencias de la Educación.</a:t>
            </a:r>
            <a:endParaRPr lang="es-MX" dirty="0">
              <a:solidFill>
                <a:schemeClr val="bg1"/>
              </a:solidFill>
            </a:endParaRPr>
          </a:p>
        </p:txBody>
      </p:sp>
      <p:pic>
        <p:nvPicPr>
          <p:cNvPr id="2" name="Daft Punk - Get Lucky (Official Audio) ft. Pharrell William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64504" y="609329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ivo\Desktop\WhatsApp Images\IMG-20150829-WA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0" y="0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/>
                </a:solidFill>
              </a:rPr>
              <a:t>Los estudiantes del grupo 311 estaban estudiando cuando de pronto…</a:t>
            </a:r>
            <a:endParaRPr lang="es-MX" dirty="0">
              <a:solidFill>
                <a:schemeClr val="bg1"/>
              </a:solidFill>
            </a:endParaRPr>
          </a:p>
        </p:txBody>
      </p:sp>
      <p:sp>
        <p:nvSpPr>
          <p:cNvPr id="4" name="3 Llamada ovalada"/>
          <p:cNvSpPr/>
          <p:nvPr/>
        </p:nvSpPr>
        <p:spPr>
          <a:xfrm>
            <a:off x="683568" y="764704"/>
            <a:ext cx="1440160" cy="1512168"/>
          </a:xfrm>
          <a:prstGeom prst="wedgeEllipseCallout">
            <a:avLst>
              <a:gd name="adj1" fmla="val -32077"/>
              <a:gd name="adj2" fmla="val 9021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¡Creo que esta temblando!</a:t>
            </a:r>
            <a:endParaRPr lang="es-MX" dirty="0"/>
          </a:p>
        </p:txBody>
      </p:sp>
      <p:sp>
        <p:nvSpPr>
          <p:cNvPr id="5" name="4 Llamada ovalada"/>
          <p:cNvSpPr/>
          <p:nvPr/>
        </p:nvSpPr>
        <p:spPr>
          <a:xfrm>
            <a:off x="2843808" y="764704"/>
            <a:ext cx="1296144" cy="1368152"/>
          </a:xfrm>
          <a:prstGeom prst="wedgeEllipseCallout">
            <a:avLst>
              <a:gd name="adj1" fmla="val -14219"/>
              <a:gd name="adj2" fmla="val 6389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Aja si, sueña</a:t>
            </a:r>
            <a:endParaRPr lang="es-MX" dirty="0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ivo\Desktop\WhatsApp Images\IMG-20150829-WA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760"/>
          </a:xfrm>
          <a:prstGeom prst="rect">
            <a:avLst/>
          </a:prstGeom>
          <a:noFill/>
        </p:spPr>
      </p:pic>
      <p:sp>
        <p:nvSpPr>
          <p:cNvPr id="3" name="2 Llamada de nube"/>
          <p:cNvSpPr/>
          <p:nvPr/>
        </p:nvSpPr>
        <p:spPr>
          <a:xfrm>
            <a:off x="6588224" y="476672"/>
            <a:ext cx="1728192" cy="2160240"/>
          </a:xfrm>
          <a:prstGeom prst="cloudCallout">
            <a:avLst>
              <a:gd name="adj1" fmla="val -100256"/>
              <a:gd name="adj2" fmla="val 246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dirty="0" smtClean="0"/>
              <a:t>Cállense y corran.</a:t>
            </a:r>
            <a:endParaRPr lang="es-MX" sz="1600" dirty="0"/>
          </a:p>
        </p:txBody>
      </p:sp>
      <p:sp>
        <p:nvSpPr>
          <p:cNvPr id="4" name="3 Llamada ovalada"/>
          <p:cNvSpPr/>
          <p:nvPr/>
        </p:nvSpPr>
        <p:spPr>
          <a:xfrm>
            <a:off x="395536" y="260648"/>
            <a:ext cx="1440160" cy="1224136"/>
          </a:xfrm>
          <a:prstGeom prst="wedgeEllipseCallout">
            <a:avLst>
              <a:gd name="adj1" fmla="val 46628"/>
              <a:gd name="adj2" fmla="val 17109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dirty="0" smtClean="0"/>
              <a:t>Corran, se cae la escuela</a:t>
            </a:r>
            <a:endParaRPr lang="es-MX" sz="1600" dirty="0"/>
          </a:p>
        </p:txBody>
      </p:sp>
      <p:sp>
        <p:nvSpPr>
          <p:cNvPr id="5" name="4 Llamada rectangular redondeada"/>
          <p:cNvSpPr/>
          <p:nvPr/>
        </p:nvSpPr>
        <p:spPr>
          <a:xfrm>
            <a:off x="2627784" y="548680"/>
            <a:ext cx="1152128" cy="1080120"/>
          </a:xfrm>
          <a:prstGeom prst="wedgeRoundRectCallout">
            <a:avLst>
              <a:gd name="adj1" fmla="val 41998"/>
              <a:gd name="adj2" fmla="val 9424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dirty="0" smtClean="0"/>
              <a:t>¡No exageres!</a:t>
            </a:r>
            <a:endParaRPr lang="es-MX" sz="1600" dirty="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ivo\Desktop\WhatsApp Images\IMG-20150829-WA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Llamada ovalada"/>
          <p:cNvSpPr/>
          <p:nvPr/>
        </p:nvSpPr>
        <p:spPr>
          <a:xfrm>
            <a:off x="323528" y="404664"/>
            <a:ext cx="1800200" cy="648072"/>
          </a:xfrm>
          <a:prstGeom prst="wedgeEllipse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¿Ya viste?</a:t>
            </a:r>
            <a:endParaRPr lang="es-MX" dirty="0"/>
          </a:p>
        </p:txBody>
      </p:sp>
      <p:sp>
        <p:nvSpPr>
          <p:cNvPr id="4" name="3 Llamada ovalada"/>
          <p:cNvSpPr/>
          <p:nvPr/>
        </p:nvSpPr>
        <p:spPr>
          <a:xfrm>
            <a:off x="1547664" y="1340768"/>
            <a:ext cx="936104" cy="720080"/>
          </a:xfrm>
          <a:prstGeom prst="wedgeEllipseCallout">
            <a:avLst>
              <a:gd name="adj1" fmla="val -53699"/>
              <a:gd name="adj2" fmla="val 12599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dirty="0" smtClean="0"/>
              <a:t>¿Qué?</a:t>
            </a:r>
            <a:endParaRPr lang="es-MX" sz="1400" dirty="0"/>
          </a:p>
        </p:txBody>
      </p:sp>
      <p:sp>
        <p:nvSpPr>
          <p:cNvPr id="5" name="4 Llamada ovalada"/>
          <p:cNvSpPr/>
          <p:nvPr/>
        </p:nvSpPr>
        <p:spPr>
          <a:xfrm>
            <a:off x="3059832" y="764704"/>
            <a:ext cx="2016224" cy="1440160"/>
          </a:xfrm>
          <a:prstGeom prst="wedgeEllipseCallout">
            <a:avLst>
              <a:gd name="adj1" fmla="val -50123"/>
              <a:gd name="adj2" fmla="val 61839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!!!Se esta cayendo el techo¡¡¡</a:t>
            </a:r>
            <a:endParaRPr lang="es-MX" dirty="0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ivo\Desktop\WhatsApp Images\IMG-20150829-WA0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21195" y="-580628"/>
            <a:ext cx="8901609" cy="9144002"/>
          </a:xfrm>
          <a:prstGeom prst="rect">
            <a:avLst/>
          </a:prstGeom>
          <a:noFill/>
        </p:spPr>
      </p:pic>
      <p:sp>
        <p:nvSpPr>
          <p:cNvPr id="3" name="2 Llamada de nube"/>
          <p:cNvSpPr/>
          <p:nvPr/>
        </p:nvSpPr>
        <p:spPr>
          <a:xfrm>
            <a:off x="179512" y="692696"/>
            <a:ext cx="2160240" cy="1152128"/>
          </a:xfrm>
          <a:prstGeom prst="cloudCallout">
            <a:avLst>
              <a:gd name="adj1" fmla="val 94689"/>
              <a:gd name="adj2" fmla="val 2281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Noooo se cae la escuela..</a:t>
            </a:r>
            <a:endParaRPr lang="es-MX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ivo\Desktop\IMG2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0" y="0"/>
            <a:ext cx="320384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rgbClr val="002060"/>
                </a:solidFill>
              </a:rPr>
              <a:t>5 minutos después la escuela  estaba destruida...</a:t>
            </a:r>
            <a:endParaRPr lang="es-MX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ector">
  <a:themeElements>
    <a:clrScheme name="Sector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ctor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cto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1_Sector">
  <a:themeElements>
    <a:clrScheme name="Sector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ctor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cto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357</Words>
  <Application>Microsoft Office PowerPoint</Application>
  <PresentationFormat>Presentación en pantalla (4:3)</PresentationFormat>
  <Paragraphs>53</Paragraphs>
  <Slides>24</Slides>
  <Notes>1</Notes>
  <HiddenSlides>0</HiddenSlides>
  <MMClips>2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24</vt:i4>
      </vt:variant>
    </vt:vector>
  </HeadingPairs>
  <TitlesOfParts>
    <vt:vector size="34" baseType="lpstr">
      <vt:lpstr>Arial</vt:lpstr>
      <vt:lpstr>Arial Rounded MT Bold</vt:lpstr>
      <vt:lpstr>Bradley Hand ITC</vt:lpstr>
      <vt:lpstr>Calibri</vt:lpstr>
      <vt:lpstr>Century Gothic</vt:lpstr>
      <vt:lpstr>Times New Roman</vt:lpstr>
      <vt:lpstr>Wingdings 3</vt:lpstr>
      <vt:lpstr>Tema de Office</vt:lpstr>
      <vt:lpstr>Sector</vt:lpstr>
      <vt:lpstr>1_Sector</vt:lpstr>
      <vt:lpstr>UNIVERSIDAD AUTóNOMA DE TLAXCALA </vt:lpstr>
      <vt:lpstr>INTEGRANTES DEL EQUIPO  Actores</vt:lpstr>
      <vt:lpstr>esta es una historia de suspenso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Administrativo</dc:creator>
  <cp:lastModifiedBy>Interfacil HD</cp:lastModifiedBy>
  <cp:revision>13</cp:revision>
  <dcterms:created xsi:type="dcterms:W3CDTF">2015-08-30T03:55:16Z</dcterms:created>
  <dcterms:modified xsi:type="dcterms:W3CDTF">2015-09-01T21:10:23Z</dcterms:modified>
</cp:coreProperties>
</file>