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7" autoAdjust="0"/>
    <p:restoredTop sz="94660"/>
  </p:normalViewPr>
  <p:slideViewPr>
    <p:cSldViewPr snapToGrid="0">
      <p:cViewPr varScale="1">
        <p:scale>
          <a:sx n="95" d="100"/>
          <a:sy n="95" d="100"/>
        </p:scale>
        <p:origin x="66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9862811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6486938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252070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4171785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33238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799833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1891822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440469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594787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6146009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4980425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B2043C-E663-4C00-8E79-D23AF0AC11F5}" type="datetimeFigureOut">
              <a:rPr lang="es-MX" smtClean="0"/>
              <a:t>02/09/2015</a:t>
            </a:fld>
            <a:endParaRPr lang="es-MX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AB87EE-00B0-4FB2-915B-DA2894065E72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0956181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12192000" cy="6858000"/>
          </a:xfrm>
        </p:spPr>
        <p:txBody>
          <a:bodyPr>
            <a:normAutofit/>
          </a:bodyPr>
          <a:lstStyle/>
          <a:p>
            <a:r>
              <a:rPr lang="es-MX" sz="1800" dirty="0" smtClean="0"/>
              <a:t>                                                                     </a:t>
            </a:r>
            <a:endParaRPr lang="es-MX" sz="1800" dirty="0"/>
          </a:p>
        </p:txBody>
      </p:sp>
      <p:sp>
        <p:nvSpPr>
          <p:cNvPr id="4" name="Elipse 3"/>
          <p:cNvSpPr/>
          <p:nvPr/>
        </p:nvSpPr>
        <p:spPr>
          <a:xfrm>
            <a:off x="5123195" y="1931795"/>
            <a:ext cx="3528436" cy="149720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Componentes del sistema de educación a distancia</a:t>
            </a:r>
            <a:endParaRPr lang="es-MX" dirty="0"/>
          </a:p>
        </p:txBody>
      </p:sp>
      <p:cxnSp>
        <p:nvCxnSpPr>
          <p:cNvPr id="6" name="Conector recto de flecha 5"/>
          <p:cNvCxnSpPr/>
          <p:nvPr/>
        </p:nvCxnSpPr>
        <p:spPr>
          <a:xfrm flipH="1" flipV="1">
            <a:off x="3616149" y="2140299"/>
            <a:ext cx="1507046" cy="4389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Elipse 6"/>
          <p:cNvSpPr/>
          <p:nvPr/>
        </p:nvSpPr>
        <p:spPr>
          <a:xfrm>
            <a:off x="1426237" y="1557495"/>
            <a:ext cx="2291025" cy="803868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El estudiante</a:t>
            </a:r>
            <a:endParaRPr lang="es-MX" dirty="0"/>
          </a:p>
        </p:txBody>
      </p:sp>
      <p:cxnSp>
        <p:nvCxnSpPr>
          <p:cNvPr id="9" name="Conector recto 8"/>
          <p:cNvCxnSpPr/>
          <p:nvPr/>
        </p:nvCxnSpPr>
        <p:spPr>
          <a:xfrm>
            <a:off x="2642300" y="2361363"/>
            <a:ext cx="10048" cy="47227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Conector recto 10"/>
          <p:cNvCxnSpPr/>
          <p:nvPr/>
        </p:nvCxnSpPr>
        <p:spPr>
          <a:xfrm flipV="1">
            <a:off x="723481" y="2787793"/>
            <a:ext cx="4399714" cy="910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ector recto de flecha 13"/>
          <p:cNvCxnSpPr/>
          <p:nvPr/>
        </p:nvCxnSpPr>
        <p:spPr>
          <a:xfrm flipH="1">
            <a:off x="723481" y="2886390"/>
            <a:ext cx="15911" cy="336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ector recto de flecha 14"/>
          <p:cNvCxnSpPr/>
          <p:nvPr/>
        </p:nvCxnSpPr>
        <p:spPr>
          <a:xfrm>
            <a:off x="2352990" y="2818563"/>
            <a:ext cx="0" cy="4019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Conector recto de flecha 15"/>
          <p:cNvCxnSpPr/>
          <p:nvPr/>
        </p:nvCxnSpPr>
        <p:spPr>
          <a:xfrm>
            <a:off x="3831772" y="2813539"/>
            <a:ext cx="0" cy="4019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Conector recto de flecha 16"/>
          <p:cNvCxnSpPr/>
          <p:nvPr/>
        </p:nvCxnSpPr>
        <p:spPr>
          <a:xfrm>
            <a:off x="5123195" y="2787793"/>
            <a:ext cx="0" cy="4019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Rectángulo 17"/>
          <p:cNvSpPr/>
          <p:nvPr/>
        </p:nvSpPr>
        <p:spPr>
          <a:xfrm>
            <a:off x="15910" y="3270739"/>
            <a:ext cx="1446963" cy="88425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Ubicación geográfica</a:t>
            </a:r>
            <a:endParaRPr lang="es-MX" dirty="0"/>
          </a:p>
        </p:txBody>
      </p:sp>
      <p:sp>
        <p:nvSpPr>
          <p:cNvPr id="24" name="Rectángulo 23"/>
          <p:cNvSpPr/>
          <p:nvPr/>
        </p:nvSpPr>
        <p:spPr>
          <a:xfrm>
            <a:off x="4493287" y="3270739"/>
            <a:ext cx="1446963" cy="88425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Autonomía </a:t>
            </a:r>
            <a:endParaRPr lang="es-MX" dirty="0"/>
          </a:p>
        </p:txBody>
      </p:sp>
      <p:sp>
        <p:nvSpPr>
          <p:cNvPr id="25" name="Rectángulo 24"/>
          <p:cNvSpPr/>
          <p:nvPr/>
        </p:nvSpPr>
        <p:spPr>
          <a:xfrm>
            <a:off x="3008224" y="3270739"/>
            <a:ext cx="1446963" cy="88425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Madurez </a:t>
            </a:r>
            <a:endParaRPr lang="es-MX" dirty="0"/>
          </a:p>
        </p:txBody>
      </p:sp>
      <p:sp>
        <p:nvSpPr>
          <p:cNvPr id="26" name="Rectángulo 25"/>
          <p:cNvSpPr/>
          <p:nvPr/>
        </p:nvSpPr>
        <p:spPr>
          <a:xfrm>
            <a:off x="1523162" y="3261947"/>
            <a:ext cx="1446963" cy="86415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Edad </a:t>
            </a:r>
            <a:endParaRPr lang="es-MX" dirty="0"/>
          </a:p>
        </p:txBody>
      </p:sp>
      <p:sp>
        <p:nvSpPr>
          <p:cNvPr id="29" name="Rectángulo redondeado 28"/>
          <p:cNvSpPr/>
          <p:nvPr/>
        </p:nvSpPr>
        <p:spPr>
          <a:xfrm>
            <a:off x="84884" y="4659295"/>
            <a:ext cx="1218257" cy="132010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Esta alejado de los centros educativos</a:t>
            </a:r>
            <a:endParaRPr lang="es-MX" sz="1600" dirty="0"/>
          </a:p>
        </p:txBody>
      </p:sp>
      <p:cxnSp>
        <p:nvCxnSpPr>
          <p:cNvPr id="30" name="Conector recto de flecha 29"/>
          <p:cNvCxnSpPr/>
          <p:nvPr/>
        </p:nvCxnSpPr>
        <p:spPr>
          <a:xfrm flipH="1">
            <a:off x="686058" y="4202723"/>
            <a:ext cx="15911" cy="336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ector recto de flecha 30"/>
          <p:cNvCxnSpPr/>
          <p:nvPr/>
        </p:nvCxnSpPr>
        <p:spPr>
          <a:xfrm flipH="1">
            <a:off x="2345034" y="4182626"/>
            <a:ext cx="15911" cy="336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ector recto de flecha 31"/>
          <p:cNvCxnSpPr/>
          <p:nvPr/>
        </p:nvCxnSpPr>
        <p:spPr>
          <a:xfrm flipH="1">
            <a:off x="3835122" y="4161273"/>
            <a:ext cx="15911" cy="336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ector recto de flecha 32"/>
          <p:cNvCxnSpPr/>
          <p:nvPr/>
        </p:nvCxnSpPr>
        <p:spPr>
          <a:xfrm flipH="1">
            <a:off x="5107284" y="4151853"/>
            <a:ext cx="15911" cy="336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ángulo redondeado 33"/>
          <p:cNvSpPr/>
          <p:nvPr/>
        </p:nvSpPr>
        <p:spPr>
          <a:xfrm>
            <a:off x="3147905" y="4546877"/>
            <a:ext cx="1307282" cy="188406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Experiencia previa de conocimientos, actitudes ,hábitos y conductas. </a:t>
            </a:r>
            <a:endParaRPr lang="es-MX" sz="1600" dirty="0"/>
          </a:p>
        </p:txBody>
      </p:sp>
      <p:sp>
        <p:nvSpPr>
          <p:cNvPr id="35" name="Rectángulo redondeado 34"/>
          <p:cNvSpPr/>
          <p:nvPr/>
        </p:nvSpPr>
        <p:spPr>
          <a:xfrm>
            <a:off x="4537660" y="4509406"/>
            <a:ext cx="1218257" cy="132010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Realiza su propia aprendizaje en solitario</a:t>
            </a:r>
            <a:endParaRPr lang="es-MX" sz="1600" dirty="0"/>
          </a:p>
        </p:txBody>
      </p:sp>
      <p:sp>
        <p:nvSpPr>
          <p:cNvPr id="37" name="Rectángulo redondeado 36"/>
          <p:cNvSpPr/>
          <p:nvPr/>
        </p:nvSpPr>
        <p:spPr>
          <a:xfrm>
            <a:off x="1743860" y="4612197"/>
            <a:ext cx="1218257" cy="132010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Población adulta</a:t>
            </a:r>
            <a:endParaRPr lang="es-MX" sz="1600" dirty="0"/>
          </a:p>
        </p:txBody>
      </p:sp>
      <p:cxnSp>
        <p:nvCxnSpPr>
          <p:cNvPr id="39" name="Conector recto de flecha 38"/>
          <p:cNvCxnSpPr/>
          <p:nvPr/>
        </p:nvCxnSpPr>
        <p:spPr>
          <a:xfrm flipH="1" flipV="1">
            <a:off x="6923314" y="1448846"/>
            <a:ext cx="10049" cy="4804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Elipse 39"/>
          <p:cNvSpPr/>
          <p:nvPr/>
        </p:nvSpPr>
        <p:spPr>
          <a:xfrm>
            <a:off x="5755917" y="604472"/>
            <a:ext cx="2291025" cy="803868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Docente </a:t>
            </a:r>
            <a:endParaRPr lang="es-MX" dirty="0"/>
          </a:p>
        </p:txBody>
      </p:sp>
      <p:cxnSp>
        <p:nvCxnSpPr>
          <p:cNvPr id="42" name="Conector recto 41"/>
          <p:cNvCxnSpPr/>
          <p:nvPr/>
        </p:nvCxnSpPr>
        <p:spPr>
          <a:xfrm>
            <a:off x="8046942" y="1006406"/>
            <a:ext cx="68507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ector recto 43"/>
          <p:cNvCxnSpPr/>
          <p:nvPr/>
        </p:nvCxnSpPr>
        <p:spPr>
          <a:xfrm>
            <a:off x="8822453" y="185894"/>
            <a:ext cx="31933" cy="270803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Conector recto de flecha 45"/>
          <p:cNvCxnSpPr/>
          <p:nvPr/>
        </p:nvCxnSpPr>
        <p:spPr>
          <a:xfrm>
            <a:off x="8822453" y="185894"/>
            <a:ext cx="51246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Conector recto de flecha 47"/>
          <p:cNvCxnSpPr/>
          <p:nvPr/>
        </p:nvCxnSpPr>
        <p:spPr>
          <a:xfrm>
            <a:off x="8822453" y="921936"/>
            <a:ext cx="43207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Conector recto de flecha 49"/>
          <p:cNvCxnSpPr/>
          <p:nvPr/>
        </p:nvCxnSpPr>
        <p:spPr>
          <a:xfrm>
            <a:off x="8840457" y="1408340"/>
            <a:ext cx="37492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Conector recto de flecha 51"/>
          <p:cNvCxnSpPr/>
          <p:nvPr/>
        </p:nvCxnSpPr>
        <p:spPr>
          <a:xfrm flipV="1">
            <a:off x="8822453" y="2028196"/>
            <a:ext cx="459086" cy="73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ector recto de flecha 53"/>
          <p:cNvCxnSpPr/>
          <p:nvPr/>
        </p:nvCxnSpPr>
        <p:spPr>
          <a:xfrm flipV="1">
            <a:off x="8854386" y="2883880"/>
            <a:ext cx="480533" cy="1004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ángulo redondeado 58"/>
          <p:cNvSpPr/>
          <p:nvPr/>
        </p:nvSpPr>
        <p:spPr>
          <a:xfrm>
            <a:off x="9334919" y="70338"/>
            <a:ext cx="1416817" cy="53413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Especialista en contenidos </a:t>
            </a:r>
            <a:endParaRPr lang="es-MX" sz="1600" dirty="0"/>
          </a:p>
        </p:txBody>
      </p:sp>
      <p:sp>
        <p:nvSpPr>
          <p:cNvPr id="65" name="Rectángulo redondeado 64"/>
          <p:cNvSpPr/>
          <p:nvPr/>
        </p:nvSpPr>
        <p:spPr>
          <a:xfrm>
            <a:off x="9346755" y="664918"/>
            <a:ext cx="1416817" cy="53413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profesores</a:t>
            </a:r>
            <a:endParaRPr lang="es-MX" sz="1600" dirty="0"/>
          </a:p>
        </p:txBody>
      </p:sp>
      <p:sp>
        <p:nvSpPr>
          <p:cNvPr id="66" name="Rectángulo redondeado 65"/>
          <p:cNvSpPr/>
          <p:nvPr/>
        </p:nvSpPr>
        <p:spPr>
          <a:xfrm>
            <a:off x="9361827" y="1269390"/>
            <a:ext cx="1416817" cy="53413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Tutores </a:t>
            </a:r>
            <a:endParaRPr lang="es-MX" sz="1600" dirty="0"/>
          </a:p>
        </p:txBody>
      </p:sp>
      <p:sp>
        <p:nvSpPr>
          <p:cNvPr id="67" name="Rectángulo redondeado 66"/>
          <p:cNvSpPr/>
          <p:nvPr/>
        </p:nvSpPr>
        <p:spPr>
          <a:xfrm>
            <a:off x="9363614" y="1853922"/>
            <a:ext cx="1439676" cy="75347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Expertos en producción de materiales  </a:t>
            </a:r>
            <a:endParaRPr lang="es-MX" sz="1600" dirty="0"/>
          </a:p>
        </p:txBody>
      </p:sp>
      <p:sp>
        <p:nvSpPr>
          <p:cNvPr id="68" name="Rectángulo redondeado 67"/>
          <p:cNvSpPr/>
          <p:nvPr/>
        </p:nvSpPr>
        <p:spPr>
          <a:xfrm>
            <a:off x="9376900" y="2654412"/>
            <a:ext cx="1416817" cy="100303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Especialistas en telecomunicaciones </a:t>
            </a:r>
            <a:endParaRPr lang="es-MX" sz="1600" dirty="0"/>
          </a:p>
        </p:txBody>
      </p:sp>
      <p:sp>
        <p:nvSpPr>
          <p:cNvPr id="73" name="Rectángulo redondeado 72"/>
          <p:cNvSpPr/>
          <p:nvPr/>
        </p:nvSpPr>
        <p:spPr>
          <a:xfrm>
            <a:off x="10793717" y="70338"/>
            <a:ext cx="1416817" cy="53413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Dominan una disciplina </a:t>
            </a:r>
            <a:endParaRPr lang="es-MX" sz="1600" dirty="0"/>
          </a:p>
        </p:txBody>
      </p:sp>
      <p:sp>
        <p:nvSpPr>
          <p:cNvPr id="74" name="Rectángulo redondeado 73"/>
          <p:cNvSpPr/>
          <p:nvPr/>
        </p:nvSpPr>
        <p:spPr>
          <a:xfrm>
            <a:off x="10803290" y="654869"/>
            <a:ext cx="1416817" cy="53413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Facilitan el aprendizaje.</a:t>
            </a:r>
            <a:endParaRPr lang="es-MX" sz="1600" dirty="0"/>
          </a:p>
        </p:txBody>
      </p:sp>
      <p:sp>
        <p:nvSpPr>
          <p:cNvPr id="75" name="Rectángulo redondeado 74"/>
          <p:cNvSpPr/>
          <p:nvPr/>
        </p:nvSpPr>
        <p:spPr>
          <a:xfrm>
            <a:off x="10831398" y="1290428"/>
            <a:ext cx="1416817" cy="53413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Motivan </a:t>
            </a:r>
            <a:endParaRPr lang="es-MX" sz="1600" dirty="0"/>
          </a:p>
        </p:txBody>
      </p:sp>
      <p:sp>
        <p:nvSpPr>
          <p:cNvPr id="76" name="Rectángulo redondeado 75"/>
          <p:cNvSpPr/>
          <p:nvPr/>
        </p:nvSpPr>
        <p:spPr>
          <a:xfrm>
            <a:off x="10793717" y="1953620"/>
            <a:ext cx="1416817" cy="53413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Tecnología educativa </a:t>
            </a:r>
            <a:endParaRPr lang="es-MX" sz="1600" dirty="0"/>
          </a:p>
        </p:txBody>
      </p:sp>
      <p:sp>
        <p:nvSpPr>
          <p:cNvPr id="77" name="Rectángulo redondeado 76"/>
          <p:cNvSpPr/>
          <p:nvPr/>
        </p:nvSpPr>
        <p:spPr>
          <a:xfrm>
            <a:off x="10831399" y="2616812"/>
            <a:ext cx="1416817" cy="104063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z="1600" dirty="0" smtClean="0"/>
              <a:t>Administración de la plataforma</a:t>
            </a:r>
            <a:endParaRPr lang="es-MX" sz="1600" dirty="0"/>
          </a:p>
        </p:txBody>
      </p:sp>
      <p:cxnSp>
        <p:nvCxnSpPr>
          <p:cNvPr id="79" name="Conector angular 78"/>
          <p:cNvCxnSpPr>
            <a:stCxn id="4" idx="4"/>
            <a:endCxn id="80" idx="2"/>
          </p:cNvCxnSpPr>
          <p:nvPr/>
        </p:nvCxnSpPr>
        <p:spPr>
          <a:xfrm rot="16200000" flipH="1">
            <a:off x="7604171" y="2712241"/>
            <a:ext cx="773723" cy="2207239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Elipse 79"/>
          <p:cNvSpPr/>
          <p:nvPr/>
        </p:nvSpPr>
        <p:spPr>
          <a:xfrm>
            <a:off x="9094652" y="3800789"/>
            <a:ext cx="2291025" cy="803868"/>
          </a:xfrm>
          <a:prstGeom prst="ellipse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Organización  </a:t>
            </a:r>
            <a:endParaRPr lang="es-MX" dirty="0"/>
          </a:p>
        </p:txBody>
      </p:sp>
      <p:cxnSp>
        <p:nvCxnSpPr>
          <p:cNvPr id="83" name="Conector recto 82"/>
          <p:cNvCxnSpPr>
            <a:stCxn id="80" idx="4"/>
          </p:cNvCxnSpPr>
          <p:nvPr/>
        </p:nvCxnSpPr>
        <p:spPr>
          <a:xfrm flipH="1">
            <a:off x="10230479" y="4604657"/>
            <a:ext cx="9686" cy="251131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Conector recto 84"/>
          <p:cNvCxnSpPr/>
          <p:nvPr/>
        </p:nvCxnSpPr>
        <p:spPr>
          <a:xfrm>
            <a:off x="6246015" y="4850842"/>
            <a:ext cx="5591908" cy="719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Conector recto de flecha 86"/>
          <p:cNvCxnSpPr/>
          <p:nvPr/>
        </p:nvCxnSpPr>
        <p:spPr>
          <a:xfrm>
            <a:off x="6246015" y="4886800"/>
            <a:ext cx="0" cy="3667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Conector recto de flecha 88"/>
          <p:cNvCxnSpPr/>
          <p:nvPr/>
        </p:nvCxnSpPr>
        <p:spPr>
          <a:xfrm>
            <a:off x="7465215" y="4860002"/>
            <a:ext cx="0" cy="3667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Conector recto de flecha 90"/>
          <p:cNvCxnSpPr/>
          <p:nvPr/>
        </p:nvCxnSpPr>
        <p:spPr>
          <a:xfrm>
            <a:off x="8806128" y="4871308"/>
            <a:ext cx="0" cy="3667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Conector recto de flecha 92"/>
          <p:cNvCxnSpPr/>
          <p:nvPr/>
        </p:nvCxnSpPr>
        <p:spPr>
          <a:xfrm>
            <a:off x="10240165" y="4886800"/>
            <a:ext cx="0" cy="3667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Conector recto de flecha 95"/>
          <p:cNvCxnSpPr/>
          <p:nvPr/>
        </p:nvCxnSpPr>
        <p:spPr>
          <a:xfrm>
            <a:off x="11837923" y="4922827"/>
            <a:ext cx="0" cy="3667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Elipse 98"/>
          <p:cNvSpPr/>
          <p:nvPr/>
        </p:nvSpPr>
        <p:spPr>
          <a:xfrm>
            <a:off x="5755552" y="5289518"/>
            <a:ext cx="1131496" cy="85575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Dirección </a:t>
            </a:r>
            <a:endParaRPr lang="es-MX" dirty="0"/>
          </a:p>
        </p:txBody>
      </p:sp>
      <p:sp>
        <p:nvSpPr>
          <p:cNvPr id="101" name="Elipse 100"/>
          <p:cNvSpPr/>
          <p:nvPr/>
        </p:nvSpPr>
        <p:spPr>
          <a:xfrm>
            <a:off x="8240380" y="5316519"/>
            <a:ext cx="1131496" cy="85575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Planeación </a:t>
            </a:r>
            <a:endParaRPr lang="es-MX" dirty="0"/>
          </a:p>
        </p:txBody>
      </p:sp>
      <p:sp>
        <p:nvSpPr>
          <p:cNvPr id="102" name="Elipse 101"/>
          <p:cNvSpPr/>
          <p:nvPr/>
        </p:nvSpPr>
        <p:spPr>
          <a:xfrm>
            <a:off x="9460946" y="5260466"/>
            <a:ext cx="1692451" cy="85575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Diseño de materiales didácticos </a:t>
            </a:r>
            <a:endParaRPr lang="es-MX" dirty="0"/>
          </a:p>
        </p:txBody>
      </p:sp>
      <p:sp>
        <p:nvSpPr>
          <p:cNvPr id="104" name="Elipse 103"/>
          <p:cNvSpPr/>
          <p:nvPr/>
        </p:nvSpPr>
        <p:spPr>
          <a:xfrm>
            <a:off x="11153398" y="5289518"/>
            <a:ext cx="1131496" cy="85575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smtClean="0"/>
              <a:t>Comunicación </a:t>
            </a:r>
            <a:endParaRPr lang="es-MX"/>
          </a:p>
        </p:txBody>
      </p:sp>
      <p:sp>
        <p:nvSpPr>
          <p:cNvPr id="106" name="Elipse 105"/>
          <p:cNvSpPr/>
          <p:nvPr/>
        </p:nvSpPr>
        <p:spPr>
          <a:xfrm>
            <a:off x="6882255" y="5294201"/>
            <a:ext cx="1131496" cy="85575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MX" dirty="0" smtClean="0"/>
              <a:t>Docencia </a:t>
            </a:r>
            <a:endParaRPr lang="es-MX" dirty="0"/>
          </a:p>
        </p:txBody>
      </p:sp>
    </p:spTree>
    <p:extLst>
      <p:ext uri="{BB962C8B-B14F-4D97-AF65-F5344CB8AC3E}">
        <p14:creationId xmlns:p14="http://schemas.microsoft.com/office/powerpoint/2010/main" val="398014576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77</Words>
  <Application>Microsoft Office PowerPoint</Application>
  <PresentationFormat>Panorámica</PresentationFormat>
  <Paragraphs>28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FIDEL</dc:creator>
  <cp:lastModifiedBy>FIDEL</cp:lastModifiedBy>
  <cp:revision>3</cp:revision>
  <dcterms:created xsi:type="dcterms:W3CDTF">2015-09-02T18:23:37Z</dcterms:created>
  <dcterms:modified xsi:type="dcterms:W3CDTF">2015-09-02T18:39:14Z</dcterms:modified>
</cp:coreProperties>
</file>

<file path=docProps/thumbnail.jpeg>
</file>