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9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84A"/>
    <a:srgbClr val="995A41"/>
    <a:srgbClr val="C7699C"/>
    <a:srgbClr val="37F957"/>
    <a:srgbClr val="6F6DC3"/>
    <a:srgbClr val="FFC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9" d="100"/>
          <a:sy n="49" d="100"/>
        </p:scale>
        <p:origin x="259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09719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6512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347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0267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28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762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577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3567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10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02624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55980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33586-9F24-4113-87A1-46CE901B2926}" type="datetimeFigureOut">
              <a:rPr lang="es-MX" smtClean="0"/>
              <a:t>01/10/2015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5E1E1-7B8E-4DBD-817C-5BBE3AECE97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144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jp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The Simpsons Openin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797.4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7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51895" cy="697042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996066" y="2278505"/>
            <a:ext cx="1933732" cy="884420"/>
          </a:xfrm>
          <a:prstGeom prst="rect">
            <a:avLst/>
          </a:prstGeom>
          <a:solidFill>
            <a:srgbClr val="995A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66" y="2278506"/>
            <a:ext cx="1933732" cy="1094282"/>
          </a:xfrm>
          <a:prstGeom prst="rect">
            <a:avLst/>
          </a:prstGeom>
        </p:spPr>
      </p:pic>
      <p:pic>
        <p:nvPicPr>
          <p:cNvPr id="5" name="AUD-20151001-WA000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819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7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8472"/>
            <a:ext cx="12306925" cy="6986472"/>
          </a:xfrm>
          <a:prstGeom prst="rect">
            <a:avLst/>
          </a:prstGeom>
        </p:spPr>
      </p:pic>
      <p:pic>
        <p:nvPicPr>
          <p:cNvPr id="3" name="AUD-20151001-WA000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00" end="1526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28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rgbClr val="00B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7082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820" y="0"/>
            <a:ext cx="5821180" cy="6858000"/>
          </a:xfrm>
          <a:prstGeom prst="rect">
            <a:avLst/>
          </a:prstGeom>
        </p:spPr>
      </p:pic>
      <p:pic>
        <p:nvPicPr>
          <p:cNvPr id="4" name="AUD-20151001-WA000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450" end="906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4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C7699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993" y="0"/>
            <a:ext cx="6685613" cy="6858000"/>
          </a:xfrm>
          <a:prstGeom prst="rect">
            <a:avLst/>
          </a:prstGeom>
        </p:spPr>
      </p:pic>
      <p:pic>
        <p:nvPicPr>
          <p:cNvPr id="3" name="AUD-20151001-WA000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0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56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rgbClr val="6F6DC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05928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28" y="0"/>
            <a:ext cx="5986072" cy="6970426"/>
          </a:xfrm>
          <a:prstGeom prst="rect">
            <a:avLst/>
          </a:prstGeom>
        </p:spPr>
      </p:pic>
      <p:pic>
        <p:nvPicPr>
          <p:cNvPr id="4" name="AUD-20151001-WA000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352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2002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74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rgbClr val="37F95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387" y="0"/>
            <a:ext cx="6685613" cy="6858000"/>
          </a:xfrm>
          <a:prstGeom prst="rect">
            <a:avLst/>
          </a:prstGeom>
        </p:spPr>
      </p:pic>
      <p:pic>
        <p:nvPicPr>
          <p:cNvPr id="3" name="AUD-20151001-WA000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900" end="1012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2002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5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15397"/>
          </a:xfrm>
          <a:prstGeom prst="rect">
            <a:avLst/>
          </a:prstGeom>
        </p:spPr>
      </p:pic>
      <p:pic>
        <p:nvPicPr>
          <p:cNvPr id="3" name="AUD-20151001-WA000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600" end="652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1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151001-WA000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16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7699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879273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094" y="0"/>
            <a:ext cx="8601905" cy="6858000"/>
          </a:xfrm>
          <a:prstGeom prst="rect">
            <a:avLst/>
          </a:prstGeom>
        </p:spPr>
      </p:pic>
      <p:pic>
        <p:nvPicPr>
          <p:cNvPr id="4" name="AUD-20151001-WA000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341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6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151001-WA000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0" end="1701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0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63" y="0"/>
            <a:ext cx="7204363" cy="6858000"/>
          </a:xfrm>
          <a:prstGeom prst="rect">
            <a:avLst/>
          </a:prstGeom>
        </p:spPr>
      </p:pic>
      <p:sp>
        <p:nvSpPr>
          <p:cNvPr id="3" name="32 Cuadro de texto"/>
          <p:cNvSpPr txBox="1"/>
          <p:nvPr/>
        </p:nvSpPr>
        <p:spPr>
          <a:xfrm>
            <a:off x="7626638" y="3826451"/>
            <a:ext cx="1295690" cy="41303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MX" b="1" dirty="0">
                <a:ln>
                  <a:noFill/>
                </a:ln>
                <a:gradFill>
                  <a:gsLst>
                    <a:gs pos="0">
                      <a:srgbClr val="FC7B79"/>
                    </a:gs>
                    <a:gs pos="75000">
                      <a:srgbClr val="CF2C28"/>
                    </a:gs>
                    <a:gs pos="100000">
                      <a:srgbClr val="C90000"/>
                    </a:gs>
                  </a:gsLst>
                  <a:lin ang="5400000" scaled="0"/>
                </a:gra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LOKILLOS</a:t>
            </a:r>
            <a:r>
              <a:rPr lang="es-MX" sz="1200" b="1" dirty="0">
                <a:ln>
                  <a:noFill/>
                </a:ln>
                <a:gradFill>
                  <a:gsLst>
                    <a:gs pos="0">
                      <a:srgbClr val="FC7B79"/>
                    </a:gs>
                    <a:gs pos="75000">
                      <a:srgbClr val="CF2C28"/>
                    </a:gs>
                    <a:gs pos="100000">
                      <a:srgbClr val="C90000"/>
                    </a:gs>
                  </a:gsLst>
                  <a:lin ang="5400000" scaled="0"/>
                </a:gra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34 Estrella de 5 puntas"/>
          <p:cNvSpPr/>
          <p:nvPr/>
        </p:nvSpPr>
        <p:spPr>
          <a:xfrm>
            <a:off x="8677852" y="4080740"/>
            <a:ext cx="396875" cy="317500"/>
          </a:xfrm>
          <a:prstGeom prst="star5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5" name="CuadroTexto 4"/>
          <p:cNvSpPr txBox="1"/>
          <p:nvPr/>
        </p:nvSpPr>
        <p:spPr>
          <a:xfrm>
            <a:off x="3486870" y="4090463"/>
            <a:ext cx="2110365" cy="307777"/>
          </a:xfrm>
          <a:prstGeom prst="rect">
            <a:avLst/>
          </a:prstGeom>
          <a:solidFill>
            <a:srgbClr val="FFCA21"/>
          </a:solidFill>
        </p:spPr>
        <p:txBody>
          <a:bodyPr wrap="square" rtlCol="0">
            <a:spAutoFit/>
          </a:bodyPr>
          <a:lstStyle/>
          <a:p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LOQUILLOS </a:t>
            </a:r>
            <a:r>
              <a:rPr lang="es-MX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s.v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 de </a:t>
            </a:r>
            <a:r>
              <a:rPr lang="es-MX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c.v</a:t>
            </a: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927274" y="4398240"/>
            <a:ext cx="2147454" cy="1661993"/>
          </a:xfrm>
          <a:prstGeom prst="rect">
            <a:avLst/>
          </a:prstGeom>
          <a:solidFill>
            <a:srgbClr val="FFCA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Lolita </a:t>
            </a:r>
            <a:r>
              <a:rPr lang="es-MX" sz="1200" dirty="0"/>
              <a:t>Areli Báez Hernández</a:t>
            </a:r>
          </a:p>
          <a:p>
            <a:pPr algn="ctr"/>
            <a:r>
              <a:rPr lang="es-MX" sz="1200" dirty="0"/>
              <a:t>Viviana Abigail </a:t>
            </a:r>
            <a:r>
              <a:rPr lang="es-MX" sz="1200" dirty="0" err="1"/>
              <a:t>Carvente</a:t>
            </a:r>
            <a:r>
              <a:rPr lang="es-MX" sz="1200" dirty="0"/>
              <a:t> Hernández</a:t>
            </a:r>
          </a:p>
          <a:p>
            <a:pPr algn="ctr"/>
            <a:r>
              <a:rPr lang="es-MX" sz="1200" dirty="0"/>
              <a:t>Nydia Karina Guía Cruz</a:t>
            </a:r>
          </a:p>
          <a:p>
            <a:pPr algn="ctr"/>
            <a:r>
              <a:rPr lang="es-MX" sz="1200" dirty="0"/>
              <a:t>José De Jesús Palacios Ordoñez</a:t>
            </a:r>
          </a:p>
          <a:p>
            <a:pPr algn="ctr"/>
            <a:r>
              <a:rPr lang="es-MX" sz="1200" dirty="0"/>
              <a:t>Miriam Lumbreras Zitlalpopoca</a:t>
            </a:r>
          </a:p>
          <a:p>
            <a:pPr algn="ctr"/>
            <a:r>
              <a:rPr lang="es-MX" sz="1200" dirty="0"/>
              <a:t>Ana Laura Roldan Sánchez</a:t>
            </a:r>
          </a:p>
          <a:p>
            <a:r>
              <a:rPr lang="es-MX" dirty="0"/>
              <a:t> 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286001" y="4398240"/>
            <a:ext cx="4641274" cy="2723823"/>
          </a:xfrm>
          <a:prstGeom prst="rect">
            <a:avLst/>
          </a:prstGeom>
          <a:solidFill>
            <a:srgbClr val="FFCA21"/>
          </a:solidFill>
        </p:spPr>
        <p:txBody>
          <a:bodyPr wrap="square" rtlCol="0">
            <a:spAutoFit/>
          </a:bodyPr>
          <a:lstStyle/>
          <a:p>
            <a:r>
              <a:rPr lang="es-MX" sz="900" dirty="0"/>
              <a:t>SIMPSON COMICS</a:t>
            </a:r>
          </a:p>
          <a:p>
            <a:r>
              <a:rPr lang="es-MX" sz="900" dirty="0"/>
              <a:t>Es una producción de “Técnicos del Gabinete de Tele-Educación de la Universidad Politécnica de Madrid ENTERTAINMENT” y su versión en español se hace bajo la licencia EDITORIAL  LOKILLOS, S.A. de C.V. y RFC. APrEnDeEn311.Director General: Lolita Areli Báez Hernández. Editor responsable: Ana Laura Roldán Sánchez. Oficinas: Carretera Ocotlán N.311 Tlaxcala, Tlaxcala. CP: 90311.Autorizado por la Comisión Calificadora de Publicaciones y Revistas Ilustradas. Certificado de licitud de Título - en trámite. Características gráficas registradas Ante el Instituto Nacional del Derecho de Autor. Reserva de Derecho al uso exclusivo al Título – en trámite. Distribución en el Estado de Tlaxcala a través del despacho José Luis Villegas Valle C. Hidalgo #31 Apizaco, Tlaxcala. CP: 90310 Tel: (044)1234567. Compañía Distribuidora de Periódicos, Libros y Revistas S.A. de C.V C. Rodríguez #13, Santa Ana </a:t>
            </a:r>
            <a:r>
              <a:rPr lang="es-MX" sz="900" dirty="0" err="1"/>
              <a:t>Chiahutempan</a:t>
            </a:r>
            <a:r>
              <a:rPr lang="es-MX" sz="900" dirty="0"/>
              <a:t>, Tlaxcala. CP: 90309 Tel: (044)8910111 (a quien deberán remitirse los fondos). Derechos Artísticos y Literarios reservados conforme a la ley 2015 “Técnicos del Gabinete de Tele-Educación de la Universidad Politécnica de Madrid ENTERTAINMENT”. THE SIMPSONS. Todos los Derechos Reservados. – Esta revista no puede ser copiada o reproducida bajo ningún sistema, ni total ni parcialmente, sin el permiso por escrito de los autores. – Las historias, los personajes, los nombres, el relato y todo lo presentado, así como sus características son Marcas Registradas.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948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56364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64" y="0"/>
            <a:ext cx="8035636" cy="6858000"/>
          </a:xfrm>
          <a:prstGeom prst="rect">
            <a:avLst/>
          </a:prstGeom>
        </p:spPr>
      </p:pic>
      <p:pic>
        <p:nvPicPr>
          <p:cNvPr id="4" name="AUD-20151001-WA000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4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798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UpDiag">
          <a:fgClr>
            <a:schemeClr val="accent6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156365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64" y="0"/>
            <a:ext cx="8035636" cy="6858000"/>
          </a:xfrm>
          <a:prstGeom prst="rect">
            <a:avLst/>
          </a:prstGeom>
        </p:spPr>
      </p:pic>
      <p:pic>
        <p:nvPicPr>
          <p:cNvPr id="4" name="AUD-20151001-WA000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614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4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55127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27" y="0"/>
            <a:ext cx="7536872" cy="6858000"/>
          </a:xfrm>
          <a:prstGeom prst="rect">
            <a:avLst/>
          </a:prstGeom>
        </p:spPr>
      </p:pic>
      <p:pic>
        <p:nvPicPr>
          <p:cNvPr id="4" name="AUD-20151001-WA000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399" end="1164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625" y="4481152"/>
            <a:ext cx="1356466" cy="45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3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952343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42" y="0"/>
            <a:ext cx="5239658" cy="6858000"/>
          </a:xfrm>
          <a:prstGeom prst="rect">
            <a:avLst/>
          </a:prstGeom>
        </p:spPr>
      </p:pic>
      <p:pic>
        <p:nvPicPr>
          <p:cNvPr id="4" name="AUD-20151001-WA000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9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6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rgbClr val="C7699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85855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924" y="0"/>
            <a:ext cx="7847076" cy="6858000"/>
          </a:xfrm>
          <a:prstGeom prst="rect">
            <a:avLst/>
          </a:prstGeom>
        </p:spPr>
      </p:pic>
      <p:pic>
        <p:nvPicPr>
          <p:cNvPr id="4" name="AUD-20151001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800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2002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3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00686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6" y="0"/>
            <a:ext cx="5254170" cy="6858000"/>
          </a:xfrm>
          <a:prstGeom prst="rect">
            <a:avLst/>
          </a:prstGeom>
        </p:spPr>
      </p:pic>
      <p:pic>
        <p:nvPicPr>
          <p:cNvPr id="4" name="AUD-20151001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00" end="573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2002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2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255327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326" y="0"/>
            <a:ext cx="5936674" cy="6858000"/>
          </a:xfrm>
          <a:prstGeom prst="rect">
            <a:avLst/>
          </a:prstGeom>
        </p:spPr>
      </p:pic>
      <p:pic>
        <p:nvPicPr>
          <p:cNvPr id="4" name="AUD-20151001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000" end="327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2002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24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DnDiag">
          <a:fgClr>
            <a:srgbClr val="995A4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64727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26" y="0"/>
            <a:ext cx="6927274" cy="6858000"/>
          </a:xfrm>
          <a:prstGeom prst="rect">
            <a:avLst/>
          </a:prstGeom>
        </p:spPr>
      </p:pic>
      <p:pic>
        <p:nvPicPr>
          <p:cNvPr id="4" name="AUD-20151001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7600" end="220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42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262255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4" y="0"/>
            <a:ext cx="5999018" cy="6858000"/>
          </a:xfrm>
          <a:prstGeom prst="rect">
            <a:avLst/>
          </a:prstGeom>
        </p:spPr>
      </p:pic>
      <p:pic>
        <p:nvPicPr>
          <p:cNvPr id="4" name="AUD-20151001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8300" end="137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0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F8384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198" y="0"/>
            <a:ext cx="568258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382" y="0"/>
            <a:ext cx="6608618" cy="6858000"/>
          </a:xfrm>
          <a:prstGeom prst="rect">
            <a:avLst/>
          </a:prstGeom>
        </p:spPr>
      </p:pic>
      <p:pic>
        <p:nvPicPr>
          <p:cNvPr id="4" name="AUD-20151001-WA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66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5299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57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92" y="-110836"/>
            <a:ext cx="12510655" cy="6968836"/>
          </a:xfrm>
          <a:prstGeom prst="rect">
            <a:avLst/>
          </a:prstGeom>
        </p:spPr>
      </p:pic>
      <p:pic>
        <p:nvPicPr>
          <p:cNvPr id="3" name="AUD-20151001-WA000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9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46857" cy="540514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857" y="2036619"/>
            <a:ext cx="6245143" cy="4821382"/>
          </a:xfrm>
          <a:prstGeom prst="rect">
            <a:avLst/>
          </a:prstGeom>
        </p:spPr>
      </p:pic>
      <p:pic>
        <p:nvPicPr>
          <p:cNvPr id="4" name="AUD-20151001-WA000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593" end="1647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6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591738" cy="6858000"/>
          </a:xfrm>
          <a:prstGeom prst="rect">
            <a:avLst/>
          </a:prstGeom>
        </p:spPr>
      </p:pic>
      <p:pic>
        <p:nvPicPr>
          <p:cNvPr id="3" name="AUD-20151001-WA000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700" end="892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2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072925" cy="545642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619" y="1903751"/>
            <a:ext cx="6055381" cy="495424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424" y="3117955"/>
            <a:ext cx="914400" cy="70453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" name="AUD-20151001-WA000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09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303" y="4507500"/>
            <a:ext cx="1150883" cy="28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7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7030A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" y="29028"/>
            <a:ext cx="6265889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370" y="0"/>
            <a:ext cx="6061629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9231086" y="2322286"/>
            <a:ext cx="449943" cy="1741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5" name="AUD-20151001-WA000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906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80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-20151001-WA000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358" end="27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08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UpDiag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340839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838" y="0"/>
            <a:ext cx="5851162" cy="6858000"/>
          </a:xfrm>
          <a:prstGeom prst="rect">
            <a:avLst/>
          </a:prstGeom>
        </p:spPr>
      </p:pic>
      <p:pic>
        <p:nvPicPr>
          <p:cNvPr id="3" name="AUD-20151001-WA000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8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19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</TotalTime>
  <Words>295</Words>
  <Application>Microsoft Office PowerPoint</Application>
  <PresentationFormat>Panorámica</PresentationFormat>
  <Paragraphs>11</Paragraphs>
  <Slides>29</Slides>
  <Notes>0</Notes>
  <HiddenSlides>0</HiddenSlides>
  <MMClips>28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6" baseType="lpstr">
      <vt:lpstr>Arial</vt:lpstr>
      <vt:lpstr>Arial Rounded MT Bold</vt:lpstr>
      <vt:lpstr>Calibri</vt:lpstr>
      <vt:lpstr>Calibri Light</vt:lpstr>
      <vt:lpstr>Monotype Corsiva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Miya Lumbreras</dc:creator>
  <cp:lastModifiedBy>Miya Lumbreras</cp:lastModifiedBy>
  <cp:revision>35</cp:revision>
  <dcterms:created xsi:type="dcterms:W3CDTF">2015-09-30T15:47:34Z</dcterms:created>
  <dcterms:modified xsi:type="dcterms:W3CDTF">2015-10-01T19:05:25Z</dcterms:modified>
</cp:coreProperties>
</file>