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3970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89501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67577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6493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40498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201566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5113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6610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1683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2216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2693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B64C4-2649-4ADA-A2C2-120D4F5D29C1}" type="datetimeFigureOut">
              <a:rPr lang="es-MX" smtClean="0"/>
              <a:t>18/09/2015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560DD-6C2C-4D38-8171-0D03B3904B11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8538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270892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MX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Universidad Autónoma de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laxcala </a:t>
            </a:r>
            <a:b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Facultad </a:t>
            </a: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iencias de la Educación </a:t>
            </a:r>
            <a:b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Licenciatura en Ciencias de la Educación </a:t>
            </a:r>
            <a:b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Nombre de la alumna: Marisol Espinoza Toriz</a:t>
            </a:r>
            <a:br>
              <a:rPr lang="es-MX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Ponencia Educación a distancia </a:t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Grupo: 311 </a:t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fecha 17/ septiembre / 2015</a:t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0688"/>
            <a:ext cx="1080120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http://ols.uas.mx/fen/gestione/graphic/a56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708920"/>
            <a:ext cx="4176464" cy="1610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50958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344816" cy="720081"/>
          </a:xfrm>
        </p:spPr>
        <p:txBody>
          <a:bodyPr>
            <a:normAutofit/>
          </a:bodyPr>
          <a:lstStyle/>
          <a:p>
            <a:r>
              <a:rPr lang="es-MX" sz="2000" dirty="0" smtClean="0"/>
              <a:t>Introducción </a:t>
            </a:r>
            <a:endParaRPr lang="es-MX" sz="2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064896" cy="3816424"/>
          </a:xfrm>
        </p:spPr>
        <p:txBody>
          <a:bodyPr>
            <a:normAutofit/>
          </a:bodyPr>
          <a:lstStyle/>
          <a:p>
            <a:pPr algn="just"/>
            <a:r>
              <a: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Hoy en día los cambios de la tecnología y la globalización han ido evolucionando constantemente y esto ha provocado un </a:t>
            </a: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cambio. Es </a:t>
            </a:r>
            <a:r>
              <a: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ahí que a partir del surgimiento de la misma, los diferentes autores han proporcionado sus propias definiciones  de lo que es la educación a distancia.</a:t>
            </a:r>
          </a:p>
          <a:p>
            <a:pPr algn="just"/>
            <a:endParaRPr lang="es-MX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hablará de su </a:t>
            </a:r>
            <a:r>
              <a: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historia, definiciones, sus principios y tendencias, sus componentes, sus modelos  y un poco acerca de lo que son las plataformas, tomando en cuenta también las diferentes </a:t>
            </a: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reflexiones comentadas. </a:t>
            </a:r>
            <a:endParaRPr 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79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6984776" cy="864095"/>
          </a:xfrm>
        </p:spPr>
        <p:txBody>
          <a:bodyPr>
            <a:normAutofit fontScale="90000"/>
          </a:bodyPr>
          <a:lstStyle/>
          <a:p>
            <a: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Historia </a:t>
            </a:r>
            <a:br>
              <a:rPr lang="es-MX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s-MX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surgimiento</a:t>
            </a:r>
            <a:endParaRPr lang="es-MX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 descr="http://vitoriaenunclic.com/wp-content/uploads/2015/01/radio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721" y="1536802"/>
            <a:ext cx="1282065" cy="1282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4 Imagen" descr="http://safedriveflorida.com/wp-content/uploads/2015/07/webmail.gi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4164">
            <a:off x="6078076" y="4285825"/>
            <a:ext cx="1295064" cy="1304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5 Imagen" descr="http://www.noticieromilamex.com/wp-content/uploads/2012/02/imprenta-de-gutemberg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044" y="1472585"/>
            <a:ext cx="1347470" cy="1430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6 Imagen" descr="https://encrypted-tbn1.gstatic.com/images?q=tbn:ANd9GcT2QpYL3LfdzT8yKHODPCJHV3B4rE2bVF1fO_8j82IvYwnJS0PXD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046" y="3864367"/>
            <a:ext cx="2146935" cy="21469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7 Imagen" descr="https://fbcpolson.files.wordpress.com/2014/08/television_1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533407"/>
            <a:ext cx="1697355" cy="1330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1184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619672" y="476672"/>
            <a:ext cx="6192688" cy="108012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Definición Educación a distancia </a:t>
            </a:r>
            <a:endParaRPr lang="es-MX" sz="2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2420888"/>
            <a:ext cx="6400800" cy="792088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Sistema multimedia en el cual el docente y el discente interactúan.</a:t>
            </a:r>
            <a:endParaRPr 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 descr="https://cuadernosdelprofesor.files.wordpress.com/2015/04/modulo-1-0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380507"/>
            <a:ext cx="4248472" cy="2064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334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200800" cy="864096"/>
          </a:xfrm>
        </p:spPr>
        <p:txBody>
          <a:bodyPr>
            <a:normAutofit/>
          </a:bodyPr>
          <a:lstStyle/>
          <a:p>
            <a:r>
              <a:rPr lang="es-MX" sz="2800" dirty="0" smtClean="0"/>
              <a:t>Principios  y tendencias </a:t>
            </a:r>
            <a:endParaRPr lang="es-MX" sz="2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1412776"/>
            <a:ext cx="7560840" cy="2592288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de primera generación esta se dio durante los años de1850 a </a:t>
            </a: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196.</a:t>
            </a:r>
            <a:endParaRPr lang="es-MX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segunda generación se desarrolló durante </a:t>
            </a: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1960.</a:t>
            </a:r>
            <a:endParaRPr lang="es-MX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tercera generación de 1985 a </a:t>
            </a: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1995.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cuarta y la actual de 1995 al </a:t>
            </a: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2005.</a:t>
            </a:r>
            <a:endParaRPr 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 descr="http://4.bp.blogspot.com/-4s_lO-jaHMs/VZ3f3DFZG1I/AAAAAAAAAG8/dp8iKK3cSiw/s1600/Medios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01008"/>
            <a:ext cx="3744416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38829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Componentes y modelos </a:t>
            </a:r>
            <a:endParaRPr lang="es-MX" sz="2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97868" y="2018705"/>
            <a:ext cx="6836296" cy="205836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Componentes como: E</a:t>
            </a:r>
            <a:r>
              <a:rPr lang="es-MX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studiante</a:t>
            </a:r>
            <a:r>
              <a:rPr lang="es-MX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docente, materiales, vías de </a:t>
            </a:r>
            <a:r>
              <a:rPr lang="es-MX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comunicación e infraestructura </a:t>
            </a:r>
            <a:r>
              <a:rPr lang="es-MX" sz="17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organizativa y de gestión</a:t>
            </a:r>
            <a:r>
              <a:rPr lang="es-MX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s-MX" sz="1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Existen modelos como:</a:t>
            </a:r>
            <a:endParaRPr lang="es-MX" sz="15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Modelos Institucionales de Educación a Distancia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Modelo de Instituciones Privadas de Educación a Distancia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Modelo de Educación a Distancia Universitaria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Otros modelos de EaD.</a:t>
            </a:r>
          </a:p>
          <a:p>
            <a:pPr algn="just"/>
            <a:endParaRPr lang="es-MX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dirty="0"/>
          </a:p>
        </p:txBody>
      </p:sp>
      <p:pic>
        <p:nvPicPr>
          <p:cNvPr id="4" name="3 Imagen" descr="http://quees.la/wp-content/uploads/2013/09/herramient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09120"/>
            <a:ext cx="4032448" cy="126883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8426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02107" y="404664"/>
            <a:ext cx="7772400" cy="1080120"/>
          </a:xfrm>
        </p:spPr>
        <p:txBody>
          <a:bodyPr>
            <a:normAutofit/>
          </a:bodyPr>
          <a:lstStyle/>
          <a:p>
            <a:r>
              <a:rPr lang="es-MX" sz="2800" dirty="0" smtClean="0"/>
              <a:t>Plataformas</a:t>
            </a:r>
            <a:endParaRPr lang="es-MX" sz="2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7907" y="1268760"/>
            <a:ext cx="6400800" cy="1296144"/>
          </a:xfrm>
        </p:spPr>
        <p:txBody>
          <a:bodyPr>
            <a:no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permiten la interacción docente discente para mejorar el proceso de enseñanza </a:t>
            </a: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aprendizaje.</a:t>
            </a:r>
          </a:p>
          <a:p>
            <a:pPr algn="just"/>
            <a:endParaRPr 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s-MX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es-MX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Reflexiones</a:t>
            </a:r>
            <a:endParaRPr lang="es-MX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3 Imagen" descr="http://web.educastur.princast.es/proyectos/grupotecne/archivos/tic/168presentaci%C3%B3n1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584304"/>
            <a:ext cx="3024336" cy="16098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1113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72400" cy="1224136"/>
          </a:xfrm>
        </p:spPr>
        <p:txBody>
          <a:bodyPr>
            <a:normAutofit/>
          </a:bodyPr>
          <a:lstStyle/>
          <a:p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Conclusión</a:t>
            </a:r>
            <a:endParaRPr lang="es-MX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75656" y="1988840"/>
            <a:ext cx="6400800" cy="175260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es-MX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Como conclusión puedo decir que es de suma importancia conocer cuáles han sido los avances de la educación a distancia así como sus antecedentes pues es un elemento fundamental el estar informado de cómo ha ido evolucionando tanto la educación como la tecnología.</a:t>
            </a:r>
          </a:p>
          <a:p>
            <a:pPr algn="just"/>
            <a:r>
              <a:rPr lang="es-MX" sz="3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 unidad de aprendizaje me ayudo a interactuar más con otras personas  dar mi punto de vista y compartir ideas para poder realizar actividades dentro y fuera de clases</a:t>
            </a:r>
            <a:r>
              <a:rPr lang="es-MX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Tema de Office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294</Words>
  <Application>Microsoft Office PowerPoint</Application>
  <PresentationFormat>Presentación en pantalla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Tema de Office</vt:lpstr>
      <vt:lpstr>   Universidad Autónoma de Tlaxcala  Facultad Ciencias de la Educación  Licenciatura en Ciencias de la Educación    Nombre de la alumna: Marisol Espinoza Toriz  Ponencia Educación a distancia          Grupo: 311                                                                           fecha 17/ septiembre / 2015   </vt:lpstr>
      <vt:lpstr>Introducción </vt:lpstr>
      <vt:lpstr>Historia   surgimiento</vt:lpstr>
      <vt:lpstr>Definición Educación a distancia </vt:lpstr>
      <vt:lpstr>Principios  y tendencias </vt:lpstr>
      <vt:lpstr>Componentes y modelos </vt:lpstr>
      <vt:lpstr>Plataformas</vt:lpstr>
      <vt:lpstr>Conclusión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 Tlaxcala  Facultad Ciencias de la Educación  Licenciatura en Ciencias de la Educación    Nombre de la alumna: Marisol Espinoza Toriz  Ponencia Educación a distancia</dc:title>
  <dc:creator>lilia alejandre</dc:creator>
  <cp:lastModifiedBy>Blanca -T.Comunic</cp:lastModifiedBy>
  <cp:revision>9</cp:revision>
  <dcterms:created xsi:type="dcterms:W3CDTF">2015-09-17T16:16:44Z</dcterms:created>
  <dcterms:modified xsi:type="dcterms:W3CDTF">2015-09-18T18:07:43Z</dcterms:modified>
</cp:coreProperties>
</file>