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3EE032-FFF7-46FF-AA15-7BD021847DB6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ADFBA49-886D-43FF-B1BA-D699D15BCBB7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1080120"/>
          </a:xfrm>
        </p:spPr>
        <p:txBody>
          <a:bodyPr/>
          <a:lstStyle/>
          <a:p>
            <a:r>
              <a:rPr lang="es-MX" dirty="0" smtClean="0"/>
              <a:t>EDUCACIÓN A DISTANCIA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308867" y="1916832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MX" sz="1600" dirty="0">
                <a:latin typeface="Arial" pitchFamily="34" charset="0"/>
                <a:cs typeface="Arial" pitchFamily="34" charset="0"/>
              </a:rPr>
              <a:t>L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a educación a distancia es una estrategia educativa basada en la aplicación de la tecnología al aprendizaje sin limitación al lugar , tiempo ocupación, o edad de los estudiantes. </a:t>
            </a:r>
          </a:p>
          <a:p>
            <a:pPr algn="just">
              <a:lnSpc>
                <a:spcPct val="150000"/>
              </a:lnSpc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Implica nuevos roles para los alumnos y para los profesores nuevas actitudes y nuevos  enfoques metodológicos. (JOSÉ LUIS GARCÍA LLAMAS 1986.)</a:t>
            </a:r>
            <a:endParaRPr lang="es-MX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2.bp.blogspot.com/-6wb9rhjKiG8/USsgV_d7n7I/AAAAAAAAAj0/rbWc7SPtLKg/s1600/20080612-distanc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54258"/>
            <a:ext cx="6984776" cy="225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1555870" y="1392891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¿</a:t>
            </a:r>
            <a:r>
              <a:rPr lang="es-MX" b="1" dirty="0" smtClean="0"/>
              <a:t>Qué es la Educación a Distancia</a:t>
            </a:r>
            <a:r>
              <a:rPr lang="es-MX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53717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907704" y="764704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HISTORIA DE LA EDUCACIÓN A DISTANCIA</a:t>
            </a:r>
            <a:endParaRPr lang="es-MX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979712" y="177281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>
                <a:latin typeface="Arial"/>
                <a:ea typeface="Calibri"/>
              </a:rPr>
              <a:t> </a:t>
            </a:r>
            <a:r>
              <a:rPr lang="es-MX" sz="1400" dirty="0">
                <a:latin typeface="Arial"/>
                <a:ea typeface="Calibri"/>
              </a:rPr>
              <a:t>La universidad de Londres fue la primera universidad en ofrecer la educación a distancia</a:t>
            </a:r>
            <a:endParaRPr lang="es-MX" sz="1400" dirty="0"/>
          </a:p>
        </p:txBody>
      </p:sp>
      <p:sp>
        <p:nvSpPr>
          <p:cNvPr id="5" name="4 Rectángulo"/>
          <p:cNvSpPr/>
          <p:nvPr/>
        </p:nvSpPr>
        <p:spPr>
          <a:xfrm>
            <a:off x="2035130" y="3064285"/>
            <a:ext cx="4572000" cy="14106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MX" sz="1400" dirty="0">
                <a:latin typeface="Arial"/>
                <a:ea typeface="Calibri"/>
              </a:rPr>
              <a:t>El objetivo principal </a:t>
            </a:r>
            <a:r>
              <a:rPr lang="es-MX" sz="1400" dirty="0" smtClean="0">
                <a:latin typeface="Arial"/>
                <a:ea typeface="Calibri"/>
              </a:rPr>
              <a:t>es </a:t>
            </a:r>
            <a:r>
              <a:rPr lang="es-MX" sz="1400" dirty="0" smtClean="0">
                <a:latin typeface="Arial"/>
                <a:ea typeface="Calibri"/>
                <a:cs typeface="Times New Roman"/>
              </a:rPr>
              <a:t>transformar </a:t>
            </a:r>
            <a:r>
              <a:rPr lang="es-MX" sz="1400" dirty="0">
                <a:latin typeface="Arial"/>
                <a:ea typeface="Calibri"/>
                <a:cs typeface="Times New Roman"/>
              </a:rPr>
              <a:t>a la sociedad creando nuevas demandas</a:t>
            </a:r>
            <a:r>
              <a:rPr lang="es-MX" sz="1400" dirty="0" smtClean="0">
                <a:latin typeface="Arial"/>
                <a:ea typeface="Calibri"/>
                <a:cs typeface="Times New Roman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es-MX" dirty="0" smtClean="0">
              <a:latin typeface="Arial"/>
              <a:ea typeface="Calibri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MX" sz="1400" dirty="0">
                <a:latin typeface="Arial"/>
                <a:ea typeface="Calibri"/>
                <a:cs typeface="Times New Roman"/>
              </a:rPr>
              <a:t>E</a:t>
            </a:r>
            <a:r>
              <a:rPr lang="es-MX" sz="1400" dirty="0" smtClean="0">
                <a:latin typeface="Arial"/>
                <a:ea typeface="Calibri"/>
              </a:rPr>
              <a:t>l </a:t>
            </a:r>
            <a:r>
              <a:rPr lang="es-MX" sz="1400" dirty="0">
                <a:latin typeface="Arial"/>
                <a:ea typeface="Calibri"/>
              </a:rPr>
              <a:t>mundo está avanzando a una comunidad global</a:t>
            </a:r>
            <a:r>
              <a:rPr lang="es-MX" sz="1400" dirty="0" smtClean="0">
                <a:latin typeface="Arial"/>
                <a:ea typeface="Calibri"/>
              </a:rPr>
              <a:t>,.</a:t>
            </a:r>
            <a:endParaRPr lang="es-MX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86952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22145" y="692696"/>
            <a:ext cx="7416824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b="1" dirty="0">
                <a:latin typeface="Arial"/>
                <a:ea typeface="Calibri"/>
                <a:cs typeface="Times New Roman"/>
              </a:rPr>
              <a:t>Características</a:t>
            </a:r>
            <a:r>
              <a:rPr lang="es-MX" dirty="0">
                <a:latin typeface="Arial"/>
                <a:ea typeface="Calibri"/>
                <a:cs typeface="Times New Roman"/>
              </a:rPr>
              <a:t> que debe reunir el estudiante para poderlo considerar sujeto viable del aprendizaje a distancia son: </a:t>
            </a:r>
            <a:endParaRPr lang="es-MX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dirty="0">
                <a:latin typeface="Arial"/>
                <a:ea typeface="Calibri"/>
                <a:cs typeface="Times New Roman"/>
              </a:rPr>
              <a:t>Ubicación geográfica</a:t>
            </a:r>
            <a:endParaRPr lang="es-MX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dirty="0">
                <a:latin typeface="Arial"/>
                <a:ea typeface="Calibri"/>
                <a:cs typeface="Times New Roman"/>
              </a:rPr>
              <a:t>Edad </a:t>
            </a:r>
            <a:endParaRPr lang="es-MX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s-MX" dirty="0">
                <a:latin typeface="Arial"/>
                <a:ea typeface="Calibri"/>
                <a:cs typeface="Times New Roman"/>
              </a:rPr>
              <a:t>Madurez</a:t>
            </a:r>
            <a:endParaRPr lang="es-MX" sz="16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s-MX" dirty="0">
                <a:latin typeface="Arial"/>
                <a:ea typeface="Calibri"/>
                <a:cs typeface="Times New Roman"/>
              </a:rPr>
              <a:t>Autonomía</a:t>
            </a:r>
            <a:endParaRPr lang="es-MX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322837" y="3068960"/>
            <a:ext cx="53014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 smtClean="0">
                <a:latin typeface="Arial"/>
                <a:ea typeface="Calibri"/>
              </a:rPr>
              <a:t>Educación a distancia- </a:t>
            </a:r>
            <a:r>
              <a:rPr lang="es-MX" b="1" dirty="0">
                <a:latin typeface="Arial"/>
                <a:ea typeface="Calibri"/>
              </a:rPr>
              <a:t>grupo de </a:t>
            </a:r>
            <a:r>
              <a:rPr lang="es-MX" b="1" dirty="0" smtClean="0">
                <a:latin typeface="Arial"/>
                <a:ea typeface="Calibri"/>
              </a:rPr>
              <a:t>especialistas</a:t>
            </a:r>
            <a:r>
              <a:rPr lang="es-MX" dirty="0" smtClean="0">
                <a:latin typeface="Arial"/>
                <a:ea typeface="Calibri"/>
              </a:rPr>
              <a:t> </a:t>
            </a:r>
          </a:p>
          <a:p>
            <a:r>
              <a:rPr lang="es-MX" dirty="0" smtClean="0">
                <a:latin typeface="Arial"/>
                <a:ea typeface="Calibri"/>
              </a:rPr>
              <a:t> </a:t>
            </a:r>
            <a:endParaRPr lang="es-MX" dirty="0"/>
          </a:p>
        </p:txBody>
      </p:sp>
      <p:sp>
        <p:nvSpPr>
          <p:cNvPr id="4" name="3 Rectángulo"/>
          <p:cNvSpPr/>
          <p:nvPr/>
        </p:nvSpPr>
        <p:spPr>
          <a:xfrm>
            <a:off x="1406257" y="3861048"/>
            <a:ext cx="338426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>
                <a:latin typeface="Arial"/>
                <a:ea typeface="Calibri"/>
              </a:rPr>
              <a:t>Especialistas en </a:t>
            </a:r>
            <a:r>
              <a:rPr lang="es-MX" dirty="0" smtClean="0">
                <a:latin typeface="Arial"/>
                <a:ea typeface="Calibri"/>
              </a:rPr>
              <a:t>contenidos.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5" name="4 Rectángulo"/>
          <p:cNvSpPr/>
          <p:nvPr/>
        </p:nvSpPr>
        <p:spPr>
          <a:xfrm>
            <a:off x="1406257" y="45387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 smtClean="0">
                <a:latin typeface="Arial"/>
                <a:ea typeface="Calibri"/>
              </a:rPr>
              <a:t>Tutores.</a:t>
            </a:r>
            <a:endParaRPr lang="es-MX" dirty="0"/>
          </a:p>
        </p:txBody>
      </p:sp>
      <p:sp>
        <p:nvSpPr>
          <p:cNvPr id="6" name="5 Rectángulo"/>
          <p:cNvSpPr/>
          <p:nvPr/>
        </p:nvSpPr>
        <p:spPr>
          <a:xfrm>
            <a:off x="1406257" y="513889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>
                <a:latin typeface="Arial"/>
                <a:ea typeface="Calibri"/>
              </a:rPr>
              <a:t>Especialistas en telecomunicaciones y soporte </a:t>
            </a:r>
            <a:r>
              <a:rPr lang="es-MX" dirty="0" smtClean="0">
                <a:latin typeface="Arial"/>
                <a:ea typeface="Calibri"/>
              </a:rPr>
              <a:t>técnico.</a:t>
            </a:r>
            <a:endParaRPr lang="es-MX" dirty="0"/>
          </a:p>
        </p:txBody>
      </p:sp>
      <p:sp>
        <p:nvSpPr>
          <p:cNvPr id="7" name="6 Rectángulo"/>
          <p:cNvSpPr/>
          <p:nvPr/>
        </p:nvSpPr>
        <p:spPr>
          <a:xfrm>
            <a:off x="1415354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MX" dirty="0">
                <a:latin typeface="Arial"/>
                <a:ea typeface="Calibri"/>
              </a:rPr>
              <a:t>Expertos en producción de materiales didácticos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1092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43608" y="1556792"/>
            <a:ext cx="6912768" cy="1459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MX" sz="1400" b="1" dirty="0">
                <a:latin typeface="Arial" pitchFamily="34" charset="0"/>
                <a:ea typeface="Calibri"/>
                <a:cs typeface="Arial" pitchFamily="34" charset="0"/>
              </a:rPr>
              <a:t>PLATAFORMAS PARA LA EDUCACIÓN A DISTANCIA</a:t>
            </a:r>
            <a:endParaRPr lang="es-MX" sz="1400" dirty="0">
              <a:latin typeface="Arial" pitchFamily="34" charset="0"/>
              <a:ea typeface="Calibri"/>
              <a:cs typeface="Arial" pitchFamily="34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1400" dirty="0">
                <a:latin typeface="Arial"/>
                <a:ea typeface="Calibri"/>
                <a:cs typeface="Times New Roman"/>
              </a:rPr>
              <a:t>La plataforma es un sistema o programa integrado para la gestión de la capacitación, que comprende el diseño y desarrollo de los cursos, y elementos de comunicación para presentar a los alumnos todos los recursos que necesitan para aprender los contenidos.</a:t>
            </a:r>
            <a:endParaRPr lang="es-MX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192738" y="3284984"/>
            <a:ext cx="4572000" cy="58785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1400" b="1" dirty="0">
                <a:latin typeface="Arial"/>
                <a:ea typeface="Calibri"/>
                <a:cs typeface="Times New Roman"/>
              </a:rPr>
              <a:t>MODELOS INSTITUCIONALES DE EDUCACIÓN A DISTANCIA</a:t>
            </a:r>
            <a:endParaRPr lang="es-MX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187624" y="4149080"/>
            <a:ext cx="6136023" cy="1459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es-MX" sz="1400" dirty="0">
                <a:latin typeface="Calibri"/>
                <a:ea typeface="Calibri"/>
                <a:cs typeface="Times New Roman"/>
              </a:rPr>
              <a:t>Algunas características de estos modelos son: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s-MX" sz="1400" dirty="0">
                <a:latin typeface="Calibri"/>
                <a:ea typeface="Calibri"/>
                <a:cs typeface="Times New Roman"/>
              </a:rPr>
              <a:t>Separación física entre el profesor y el alumno.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s-MX" sz="1400" dirty="0" smtClean="0">
                <a:latin typeface="Calibri"/>
                <a:ea typeface="Calibri"/>
                <a:cs typeface="Times New Roman"/>
              </a:rPr>
              <a:t>Utilización </a:t>
            </a:r>
            <a:r>
              <a:rPr lang="es-MX" sz="1400" dirty="0">
                <a:latin typeface="Calibri"/>
                <a:ea typeface="Calibri"/>
                <a:cs typeface="Times New Roman"/>
              </a:rPr>
              <a:t>de los medios </a:t>
            </a:r>
            <a:r>
              <a:rPr lang="es-MX" sz="1400" dirty="0" smtClean="0">
                <a:latin typeface="Calibri"/>
                <a:ea typeface="Calibri"/>
                <a:cs typeface="Times New Roman"/>
              </a:rPr>
              <a:t>técnicos para transmitir </a:t>
            </a:r>
            <a:r>
              <a:rPr lang="es-MX" sz="1400" dirty="0">
                <a:latin typeface="Calibri"/>
                <a:ea typeface="Calibri"/>
                <a:cs typeface="Times New Roman"/>
              </a:rPr>
              <a:t>los contenidos del curso.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"/>
            </a:pPr>
            <a:r>
              <a:rPr lang="es-MX" sz="1400" dirty="0">
                <a:latin typeface="Calibri"/>
                <a:ea typeface="Calibri"/>
                <a:cs typeface="Times New Roman"/>
              </a:rPr>
              <a:t> Oferta educativa a múltiples niveles.</a:t>
            </a: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es-MX" sz="1400" dirty="0">
                <a:latin typeface="Calibri"/>
                <a:ea typeface="Calibri"/>
                <a:cs typeface="Times New Roman"/>
              </a:rPr>
              <a:t>Capacidad de matrícula para gran cantidad de estudiantes.</a:t>
            </a:r>
            <a:endParaRPr lang="es-MX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17533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</TotalTime>
  <Words>256</Words>
  <Application>Microsoft Office PowerPoint</Application>
  <PresentationFormat>Presentación en pantalla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Forma de onda</vt:lpstr>
      <vt:lpstr>EDUCACIÓN A DISTANCIA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A DISTANCIA</dc:title>
  <dc:creator>Laura Deli</dc:creator>
  <cp:lastModifiedBy>Laura Deli</cp:lastModifiedBy>
  <cp:revision>6</cp:revision>
  <dcterms:created xsi:type="dcterms:W3CDTF">2015-09-17T17:17:55Z</dcterms:created>
  <dcterms:modified xsi:type="dcterms:W3CDTF">2015-09-17T20:34:23Z</dcterms:modified>
</cp:coreProperties>
</file>