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52353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85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517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8686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1947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6315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026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594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7427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09036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219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CF7E6-57A1-4A86-B571-66DBECF6C10E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B8863-5F63-4BE7-BCC7-2CC350F5580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7775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PONENTE: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Edgar Martínez Angulo</a:t>
            </a:r>
          </a:p>
          <a:p>
            <a:endParaRPr lang="es-MX" dirty="0"/>
          </a:p>
          <a:p>
            <a:r>
              <a:rPr lang="es-MX" dirty="0" smtClean="0"/>
              <a:t>Revisión de actividades 1° Parcial</a:t>
            </a:r>
          </a:p>
          <a:p>
            <a:r>
              <a:rPr lang="es-MX" dirty="0" smtClean="0"/>
              <a:t>Educación a Distancia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02908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1° SESIÓN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Video: El ciego</a:t>
            </a:r>
          </a:p>
          <a:p>
            <a:r>
              <a:rPr lang="es-MX" dirty="0" smtClean="0"/>
              <a:t>Lectura: Historia de la EAD</a:t>
            </a:r>
          </a:p>
          <a:p>
            <a:r>
              <a:rPr lang="es-MX" dirty="0" smtClean="0"/>
              <a:t>Producto: </a:t>
            </a:r>
            <a:r>
              <a:rPr lang="es-MX" dirty="0" err="1" smtClean="0"/>
              <a:t>Podcast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95969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SESIÓN 2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Video: Mis zapatos</a:t>
            </a:r>
          </a:p>
          <a:p>
            <a:r>
              <a:rPr lang="es-MX" dirty="0" smtClean="0"/>
              <a:t>Lecturas: Conceptos de la EAD</a:t>
            </a:r>
          </a:p>
          <a:p>
            <a:r>
              <a:rPr lang="es-MX" dirty="0" smtClean="0"/>
              <a:t>Principios y tendencias</a:t>
            </a:r>
          </a:p>
          <a:p>
            <a:r>
              <a:rPr lang="es-MX" dirty="0" smtClean="0"/>
              <a:t>Producto: Fotonovela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26159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SESIÓN 3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 smtClean="0"/>
              <a:t>Video: La vasija agrietada</a:t>
            </a:r>
          </a:p>
          <a:p>
            <a:r>
              <a:rPr lang="es-MX" dirty="0" smtClean="0"/>
              <a:t>Lecturas: Componentes de la EAD</a:t>
            </a:r>
          </a:p>
          <a:p>
            <a:r>
              <a:rPr lang="es-MX" dirty="0" smtClean="0"/>
              <a:t>Plataformas de la EAD</a:t>
            </a:r>
          </a:p>
          <a:p>
            <a:r>
              <a:rPr lang="es-MX" dirty="0" smtClean="0"/>
              <a:t>Producto: Pecha </a:t>
            </a:r>
            <a:r>
              <a:rPr lang="es-MX" dirty="0" err="1" smtClean="0"/>
              <a:t>Kucha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979048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SESIÓN 4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Video: El maestro y el escorpión</a:t>
            </a:r>
          </a:p>
          <a:p>
            <a:r>
              <a:rPr lang="es-MX" dirty="0" smtClean="0"/>
              <a:t>Lectura: Modelos de la EAD</a:t>
            </a:r>
          </a:p>
          <a:p>
            <a:r>
              <a:rPr lang="es-MX" dirty="0" smtClean="0"/>
              <a:t>Producto: Revista electrónica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5834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EVALUACIÓN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Video: La mujer y sus galletas</a:t>
            </a:r>
          </a:p>
          <a:p>
            <a:r>
              <a:rPr lang="es-MX" dirty="0" smtClean="0"/>
              <a:t>Simposio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80833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97</Words>
  <Application>Microsoft Office PowerPoint</Application>
  <PresentationFormat>Panorámica</PresentationFormat>
  <Paragraphs>26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PONENTE:</vt:lpstr>
      <vt:lpstr>1° SESIÓN</vt:lpstr>
      <vt:lpstr>SESIÓN 2</vt:lpstr>
      <vt:lpstr>SESIÓN 3</vt:lpstr>
      <vt:lpstr>SESIÓN 4</vt:lpstr>
      <vt:lpstr>EVALUACIÓN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PONENTE:</dc:title>
  <dc:creator>Edgar Martínez Angulo</dc:creator>
  <cp:lastModifiedBy>Edgar Martínez Angulo</cp:lastModifiedBy>
  <cp:revision>1</cp:revision>
  <dcterms:created xsi:type="dcterms:W3CDTF">2015-09-17T20:13:03Z</dcterms:created>
  <dcterms:modified xsi:type="dcterms:W3CDTF">2015-09-17T20:14:18Z</dcterms:modified>
</cp:coreProperties>
</file>