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83301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18030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8220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43109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22332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67417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1706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539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2106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93589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2407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37BA6-887A-4A1A-ACC0-402FBF0543BA}" type="datetimeFigureOut">
              <a:rPr lang="es-MX" smtClean="0"/>
              <a:t>17/09/2015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622CE-22F7-4483-8831-B3A303BBACA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0386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6000"/>
            <a:lum/>
          </a:blip>
          <a:srcRect/>
          <a:stretch>
            <a:fillRect l="2000" t="51000" r="29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810356" y="1484784"/>
            <a:ext cx="5357192" cy="2328664"/>
          </a:xfrm>
        </p:spPr>
        <p:txBody>
          <a:bodyPr>
            <a:normAutofit/>
          </a:bodyPr>
          <a:lstStyle/>
          <a:p>
            <a:r>
              <a:rPr lang="es-MX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Ponente: Dra. Fabiola Márquez Juárez</a:t>
            </a:r>
            <a:endParaRPr lang="es-MX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FM\Pictures\desarrollo sustentable\educacion-a-distancia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89940"/>
            <a:ext cx="5652120" cy="437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M\Pictures\desarrollo sustentable\educacion-a-distancia-gratuita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092861"/>
            <a:ext cx="4174341" cy="3066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343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stretch>
            <a:fillRect t="8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¿Qué significa?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MX" b="1" dirty="0" smtClean="0"/>
              <a:t>Estrategia Educativa</a:t>
            </a:r>
          </a:p>
          <a:p>
            <a:pPr marL="0" indent="0">
              <a:buNone/>
            </a:pPr>
            <a:r>
              <a:rPr lang="es-MX" b="1" dirty="0" smtClean="0"/>
              <a:t>Basada en la aplicación de tecnologías</a:t>
            </a:r>
          </a:p>
          <a:p>
            <a:pPr marL="0" indent="0">
              <a:buNone/>
            </a:pPr>
            <a:r>
              <a:rPr lang="es-MX" b="1" dirty="0" smtClean="0"/>
              <a:t>Sin ningún tipo de limitaciones </a:t>
            </a:r>
          </a:p>
          <a:p>
            <a:pPr marL="0" indent="0">
              <a:buNone/>
            </a:pPr>
            <a:r>
              <a:rPr lang="es-MX" b="1" dirty="0" smtClean="0"/>
              <a:t>Implica nuevos roles y metodologías.</a:t>
            </a:r>
          </a:p>
          <a:p>
            <a:pPr marL="0" indent="0">
              <a:buNone/>
            </a:pPr>
            <a:endParaRPr lang="es-MX" b="1" dirty="0"/>
          </a:p>
          <a:p>
            <a:pPr marL="0" indent="0">
              <a:buNone/>
            </a:pPr>
            <a:endParaRPr lang="es-MX" b="1" dirty="0" smtClean="0"/>
          </a:p>
          <a:p>
            <a:pPr marL="0" indent="0">
              <a:buNone/>
            </a:pPr>
            <a:r>
              <a:rPr lang="es-MX" b="1" dirty="0" smtClean="0"/>
              <a:t>Según José Luis García Llamas</a:t>
            </a:r>
            <a:endParaRPr lang="es-MX" b="1" dirty="0"/>
          </a:p>
        </p:txBody>
      </p:sp>
    </p:spTree>
    <p:extLst>
      <p:ext uri="{BB962C8B-B14F-4D97-AF65-F5344CB8AC3E}">
        <p14:creationId xmlns:p14="http://schemas.microsoft.com/office/powerpoint/2010/main" val="2252280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stretch>
            <a:fillRect l="-8000" t="34000" r="-9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Un poco de su Historia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Sus orígenes comienza </a:t>
            </a:r>
            <a:r>
              <a:rPr lang="es-MX" dirty="0" smtClean="0"/>
              <a:t>desde tiempos muy antiguos:</a:t>
            </a:r>
          </a:p>
          <a:p>
            <a:r>
              <a:rPr lang="es-MX" dirty="0" smtClean="0"/>
              <a:t>Imperio Colonial (Británicos)</a:t>
            </a:r>
          </a:p>
          <a:p>
            <a:r>
              <a:rPr lang="es-MX" dirty="0" smtClean="0"/>
              <a:t>Desde la segunda Guerra mundial</a:t>
            </a:r>
          </a:p>
          <a:p>
            <a:r>
              <a:rPr lang="es-MX" dirty="0" smtClean="0"/>
              <a:t>Estados Unidos</a:t>
            </a:r>
          </a:p>
          <a:p>
            <a:pPr marL="0" indent="0">
              <a:buNone/>
            </a:pPr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8039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Medios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Correspondencia</a:t>
            </a:r>
          </a:p>
          <a:p>
            <a:r>
              <a:rPr lang="es-MX" dirty="0" smtClean="0"/>
              <a:t>Radio</a:t>
            </a:r>
          </a:p>
          <a:p>
            <a:r>
              <a:rPr lang="es-MX" dirty="0" smtClean="0"/>
              <a:t>Televisor</a:t>
            </a:r>
          </a:p>
          <a:p>
            <a:r>
              <a:rPr lang="es-MX" dirty="0" smtClean="0"/>
              <a:t>Internet</a:t>
            </a:r>
          </a:p>
          <a:p>
            <a:r>
              <a:rPr lang="es-MX" dirty="0" smtClean="0"/>
              <a:t>Plataformas</a:t>
            </a:r>
          </a:p>
          <a:p>
            <a:pPr marL="0" indent="0">
              <a:buNone/>
            </a:pPr>
            <a:endParaRPr lang="es-MX" dirty="0"/>
          </a:p>
        </p:txBody>
      </p:sp>
      <p:pic>
        <p:nvPicPr>
          <p:cNvPr id="2050" name="Picture 2" descr="C:\Users\FM\Pictures\desarrollo sustentable\colaborativa-172153_385x26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897101"/>
            <a:ext cx="2549587" cy="1939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123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6000"/>
            <a:lum/>
          </a:blip>
          <a:srcRect/>
          <a:stretch>
            <a:fillRect l="-6000" t="13000" r="-6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Componentes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/>
          <a:lstStyle/>
          <a:p>
            <a:pPr algn="just"/>
            <a:r>
              <a:rPr lang="es-MX" b="1" dirty="0"/>
              <a:t>Se debe tomar en cuenta el docente, los materiales, los estudiantes, las vías de comunicación y la infraestructura organizativa y  de gestión.</a:t>
            </a:r>
            <a:endParaRPr lang="es-MX" b="1" dirty="0"/>
          </a:p>
        </p:txBody>
      </p:sp>
      <p:pic>
        <p:nvPicPr>
          <p:cNvPr id="3074" name="Picture 2" descr="C:\Users\FM\Pictures\desarrollo sustentable\po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500" b="98300" l="4476" r="97483">
                        <a14:foregroundMark x1="39720" y1="17200" x2="41958" y2="24000"/>
                        <a14:foregroundMark x1="60559" y1="43400" x2="81818" y2="58600"/>
                        <a14:foregroundMark x1="33007" y1="42500" x2="40699" y2="5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802654"/>
            <a:ext cx="1455816" cy="2035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247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1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Modelos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Modelo </a:t>
            </a:r>
            <a:r>
              <a:rPr lang="es-MX" dirty="0"/>
              <a:t>de enseñanza pública y abierta de educación a distancia</a:t>
            </a:r>
          </a:p>
          <a:p>
            <a:r>
              <a:rPr lang="es-MX" dirty="0" smtClean="0"/>
              <a:t>Modelo </a:t>
            </a:r>
            <a:r>
              <a:rPr lang="es-MX" dirty="0"/>
              <a:t>de Agrupamiento</a:t>
            </a:r>
          </a:p>
          <a:p>
            <a:r>
              <a:rPr lang="es-MX" dirty="0" smtClean="0"/>
              <a:t>Modelo </a:t>
            </a:r>
            <a:r>
              <a:rPr lang="es-MX" dirty="0"/>
              <a:t>Multimedia </a:t>
            </a:r>
          </a:p>
          <a:p>
            <a:r>
              <a:rPr lang="es-MX" dirty="0" smtClean="0"/>
              <a:t>Modelo </a:t>
            </a:r>
            <a:r>
              <a:rPr lang="es-MX" dirty="0"/>
              <a:t>de instituciones privadas de la Educación a Distancia</a:t>
            </a:r>
          </a:p>
          <a:p>
            <a:r>
              <a:rPr lang="es-MX" dirty="0" smtClean="0"/>
              <a:t>Modelos </a:t>
            </a:r>
            <a:r>
              <a:rPr lang="es-MX" dirty="0"/>
              <a:t>de educación abierta Universitaria. </a:t>
            </a:r>
          </a:p>
          <a:p>
            <a:r>
              <a:rPr lang="es-MX" dirty="0" smtClean="0"/>
              <a:t>Proyecto </a:t>
            </a:r>
            <a:r>
              <a:rPr lang="es-MX" dirty="0"/>
              <a:t>VOCTADE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3879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9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Conclusión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MX" b="1" dirty="0"/>
              <a:t>Para finalizar puedo decir que la tecnología ha tenido un gran impacto en la educación  y no solo en la educación a distancia sino también en todos sus ámbitos, ya que esto obligo a los profesores a prepararse más, a actualizarse y mejorar sus estrategias de enseñanza aprendizaje antiguas.</a:t>
            </a:r>
            <a:endParaRPr lang="es-MX" b="1" dirty="0"/>
          </a:p>
        </p:txBody>
      </p:sp>
      <p:pic>
        <p:nvPicPr>
          <p:cNvPr id="4098" name="Picture 2" descr="C:\Users\FM\Pictures\desarrollo sustentable\colaborativa-172153_385x26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941168"/>
            <a:ext cx="2323636" cy="1767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18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179</Words>
  <Application>Microsoft Office PowerPoint</Application>
  <PresentationFormat>Presentación en pantalla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Presentación de PowerPoint</vt:lpstr>
      <vt:lpstr>¿Qué significa?</vt:lpstr>
      <vt:lpstr>Un poco de su Historia</vt:lpstr>
      <vt:lpstr>Medios</vt:lpstr>
      <vt:lpstr>Componentes</vt:lpstr>
      <vt:lpstr>Modelos</vt:lpstr>
      <vt:lpstr>Conclusión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Educación a Distancia</dc:title>
  <dc:creator>FM</dc:creator>
  <cp:lastModifiedBy>FM</cp:lastModifiedBy>
  <cp:revision>7</cp:revision>
  <dcterms:created xsi:type="dcterms:W3CDTF">2015-09-17T00:33:08Z</dcterms:created>
  <dcterms:modified xsi:type="dcterms:W3CDTF">2015-09-17T17:32:49Z</dcterms:modified>
</cp:coreProperties>
</file>