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diagrams/drawing1.xml" ContentType="application/vnd.ms-office.drawingml.diagramDrawing+xml"/>
  <Override PartName="/ppt/diagrams/quickStyle2.xml" ContentType="application/vnd.openxmlformats-officedocument.drawingml.diagramStyle+xml"/>
  <Override PartName="/ppt/diagrams/quickStyle3.xml" ContentType="application/vnd.openxmlformats-officedocument.drawingml.diagramStyl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3.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diagrams/colors2.xml" ContentType="application/vnd.openxmlformats-officedocument.drawingml.diagramColors+xml"/>
  <Override PartName="/ppt/diagrams/drawing3.xml" ContentType="application/vnd.ms-office.drawingml.diagramDrawing+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1" r:id="rId6"/>
    <p:sldId id="262" r:id="rId7"/>
    <p:sldId id="263" r:id="rId8"/>
    <p:sldId id="264" r:id="rId9"/>
    <p:sldId id="260" r:id="rId10"/>
    <p:sldId id="265"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2" d="100"/>
          <a:sy n="72" d="100"/>
        </p:scale>
        <p:origin x="-114" y="-432"/>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B00A88F-B5E9-492E-AB62-817527732770}" type="doc">
      <dgm:prSet loTypeId="urn:microsoft.com/office/officeart/2009/3/layout/IncreasingArrowsProcess" loCatId="process" qsTypeId="urn:microsoft.com/office/officeart/2005/8/quickstyle/simple1" qsCatId="simple" csTypeId="urn:microsoft.com/office/officeart/2005/8/colors/accent1_2" csCatId="accent1" phldr="1"/>
      <dgm:spPr/>
      <dgm:t>
        <a:bodyPr/>
        <a:lstStyle/>
        <a:p>
          <a:endParaRPr lang="es-MX"/>
        </a:p>
      </dgm:t>
    </dgm:pt>
    <dgm:pt modelId="{B47159E2-6B19-4759-BE78-EA65FE431B3E}">
      <dgm:prSet phldrT="[Texto]"/>
      <dgm:spPr/>
      <dgm:t>
        <a:bodyPr/>
        <a:lstStyle/>
        <a:p>
          <a:r>
            <a:rPr lang="es-MX" b="1" dirty="0">
              <a:latin typeface="Bradley Hand ITC" panose="03070402050302030203" pitchFamily="66" charset="0"/>
            </a:rPr>
            <a:t>MODELO DE ENSEÑANZA PÚBLICA ABIERTA Y A DISTANCIA</a:t>
          </a:r>
        </a:p>
      </dgm:t>
    </dgm:pt>
    <dgm:pt modelId="{A937A432-FEE1-4484-8250-D2D7D741B93B}" type="parTrans" cxnId="{356EFDC8-6576-4D02-B57B-849067300446}">
      <dgm:prSet/>
      <dgm:spPr/>
      <dgm:t>
        <a:bodyPr/>
        <a:lstStyle/>
        <a:p>
          <a:endParaRPr lang="es-MX"/>
        </a:p>
      </dgm:t>
    </dgm:pt>
    <dgm:pt modelId="{DB5E5A61-7799-4135-99A1-794982C1F2B0}" type="sibTrans" cxnId="{356EFDC8-6576-4D02-B57B-849067300446}">
      <dgm:prSet/>
      <dgm:spPr/>
      <dgm:t>
        <a:bodyPr/>
        <a:lstStyle/>
        <a:p>
          <a:endParaRPr lang="es-MX"/>
        </a:p>
      </dgm:t>
    </dgm:pt>
    <dgm:pt modelId="{49A1BBA9-F0D2-4015-B9A6-61DD945D7EE9}">
      <dgm:prSet phldrT="[Texto]" custT="1"/>
      <dgm:spPr/>
      <dgm:t>
        <a:bodyPr/>
        <a:lstStyle/>
        <a:p>
          <a:r>
            <a:rPr lang="es-MX" sz="1200" b="1" dirty="0">
              <a:latin typeface="Bradley Hand ITC" panose="03070402050302030203" pitchFamily="66" charset="0"/>
            </a:rPr>
            <a:t>* CREADOS DURANTE O DESPUES DE LA 2DA. GUERRA MUNDIAL.</a:t>
          </a:r>
        </a:p>
        <a:p>
          <a:r>
            <a:rPr lang="es-MX" sz="1200" b="1" dirty="0">
              <a:latin typeface="Bradley Hand ITC" panose="03070402050302030203" pitchFamily="66" charset="0"/>
            </a:rPr>
            <a:t>* DISPONEN DE UN GRUPO DE PROFESORES DEDICADOS DE TIEMPO COMPLETO PARA EL DESARROLLO DE UN CURSO.</a:t>
          </a:r>
        </a:p>
        <a:p>
          <a:r>
            <a:rPr lang="es-MX" sz="1200" b="1" dirty="0">
              <a:latin typeface="Bradley Hand ITC" panose="03070402050302030203" pitchFamily="66" charset="0"/>
            </a:rPr>
            <a:t>* CAPACIDAD DE MATRICULA PARA GRAN VARIEDAD DE ESTUDIANTES.</a:t>
          </a:r>
        </a:p>
        <a:p>
          <a:r>
            <a:rPr lang="es-MX" sz="1200" b="1" dirty="0">
              <a:latin typeface="Bradley Hand ITC" panose="03070402050302030203" pitchFamily="66" charset="0"/>
            </a:rPr>
            <a:t>* OFERTA EDUCATIVA A MULTIPLES NIVELES.</a:t>
          </a:r>
        </a:p>
        <a:p>
          <a:endParaRPr lang="es-MX" sz="1200" dirty="0"/>
        </a:p>
        <a:p>
          <a:endParaRPr lang="es-MX" sz="1200" dirty="0"/>
        </a:p>
      </dgm:t>
    </dgm:pt>
    <dgm:pt modelId="{EDECE3DB-EC3A-45CD-9BEE-6AF306AB29C4}" type="parTrans" cxnId="{E0BF3731-7F0E-4B7E-97FC-847EF6415A26}">
      <dgm:prSet/>
      <dgm:spPr/>
      <dgm:t>
        <a:bodyPr/>
        <a:lstStyle/>
        <a:p>
          <a:endParaRPr lang="es-MX"/>
        </a:p>
      </dgm:t>
    </dgm:pt>
    <dgm:pt modelId="{D10388D9-54FD-47E8-A371-D4381351350A}" type="sibTrans" cxnId="{E0BF3731-7F0E-4B7E-97FC-847EF6415A26}">
      <dgm:prSet/>
      <dgm:spPr/>
      <dgm:t>
        <a:bodyPr/>
        <a:lstStyle/>
        <a:p>
          <a:endParaRPr lang="es-MX"/>
        </a:p>
      </dgm:t>
    </dgm:pt>
    <dgm:pt modelId="{197DCA17-7EF5-4876-A8EA-ECB9A1CCF7A9}">
      <dgm:prSet phldrT="[Texto]"/>
      <dgm:spPr/>
      <dgm:t>
        <a:bodyPr/>
        <a:lstStyle/>
        <a:p>
          <a:r>
            <a:rPr lang="es-MX" b="1" dirty="0">
              <a:latin typeface="Bradley Hand ITC" panose="03070402050302030203" pitchFamily="66" charset="0"/>
            </a:rPr>
            <a:t>MODELO DE AGRUPAMIENTO</a:t>
          </a:r>
        </a:p>
      </dgm:t>
    </dgm:pt>
    <dgm:pt modelId="{CF470536-64FA-4FC8-8F01-DD419717BED5}" type="parTrans" cxnId="{BBCC78B3-37FD-4E0F-94EB-0BEE1CED9AAC}">
      <dgm:prSet/>
      <dgm:spPr/>
      <dgm:t>
        <a:bodyPr/>
        <a:lstStyle/>
        <a:p>
          <a:endParaRPr lang="es-MX"/>
        </a:p>
      </dgm:t>
    </dgm:pt>
    <dgm:pt modelId="{17A638DF-5273-4956-82A6-3704F5B25146}" type="sibTrans" cxnId="{BBCC78B3-37FD-4E0F-94EB-0BEE1CED9AAC}">
      <dgm:prSet/>
      <dgm:spPr/>
      <dgm:t>
        <a:bodyPr/>
        <a:lstStyle/>
        <a:p>
          <a:endParaRPr lang="es-MX"/>
        </a:p>
      </dgm:t>
    </dgm:pt>
    <dgm:pt modelId="{DFE2B1FB-75DA-43A8-8A58-ABE1AB3AF211}">
      <dgm:prSet phldrT="[Texto]" custT="1"/>
      <dgm:spPr/>
      <dgm:t>
        <a:bodyPr/>
        <a:lstStyle/>
        <a:p>
          <a:r>
            <a:rPr lang="es-MX" sz="1200" b="1" dirty="0">
              <a:latin typeface="Bradley Hand ITC" panose="03070402050302030203" pitchFamily="66" charset="0"/>
            </a:rPr>
            <a:t>* UN PROFESOR ELABORA LOS RECURSOS DIDACTICOS.</a:t>
          </a:r>
        </a:p>
        <a:p>
          <a:r>
            <a:rPr lang="es-MX" sz="1200" b="1" dirty="0">
              <a:latin typeface="Bradley Hand ITC" panose="03070402050302030203" pitchFamily="66" charset="0"/>
            </a:rPr>
            <a:t>* ENSEÑANZA ON LINE.</a:t>
          </a:r>
        </a:p>
        <a:p>
          <a:r>
            <a:rPr lang="es-MX" sz="1200" b="1" dirty="0">
              <a:latin typeface="Bradley Hand ITC" panose="03070402050302030203" pitchFamily="66" charset="0"/>
            </a:rPr>
            <a:t>* EL PROFESOR ENVIA TAREAS VIA HOTMAIL.</a:t>
          </a:r>
        </a:p>
        <a:p>
          <a:r>
            <a:rPr lang="es-MX" sz="1200" b="1" dirty="0">
              <a:latin typeface="Bradley Hand ITC" panose="03070402050302030203" pitchFamily="66" charset="0"/>
            </a:rPr>
            <a:t>* TECNOLOGIA APROPIADA PARA OFRECER EL LUGARES DIFERENTES.</a:t>
          </a:r>
        </a:p>
      </dgm:t>
    </dgm:pt>
    <dgm:pt modelId="{BABB8F74-5F24-4439-8344-5261D2C76E55}" type="parTrans" cxnId="{2BA12E70-EA46-4D01-9BC9-C5295CFB6DBB}">
      <dgm:prSet/>
      <dgm:spPr/>
      <dgm:t>
        <a:bodyPr/>
        <a:lstStyle/>
        <a:p>
          <a:endParaRPr lang="es-MX"/>
        </a:p>
      </dgm:t>
    </dgm:pt>
    <dgm:pt modelId="{977DAEE6-2701-44B5-8522-F2B3A9DFBE20}" type="sibTrans" cxnId="{2BA12E70-EA46-4D01-9BC9-C5295CFB6DBB}">
      <dgm:prSet/>
      <dgm:spPr/>
      <dgm:t>
        <a:bodyPr/>
        <a:lstStyle/>
        <a:p>
          <a:endParaRPr lang="es-MX"/>
        </a:p>
      </dgm:t>
    </dgm:pt>
    <dgm:pt modelId="{758401F6-0904-4A94-8D62-116A943A3FB5}">
      <dgm:prSet phldrT="[Texto]"/>
      <dgm:spPr/>
      <dgm:t>
        <a:bodyPr/>
        <a:lstStyle/>
        <a:p>
          <a:r>
            <a:rPr lang="es-MX" b="1" dirty="0">
              <a:latin typeface="Bradley Hand ITC" panose="03070402050302030203" pitchFamily="66" charset="0"/>
            </a:rPr>
            <a:t>MODELO MULTIMEDIA</a:t>
          </a:r>
        </a:p>
      </dgm:t>
    </dgm:pt>
    <dgm:pt modelId="{B80D37E0-6049-4C9F-98DA-3837D439E399}" type="parTrans" cxnId="{3560E1B4-EB86-4FAA-8C9C-DBE72C352D00}">
      <dgm:prSet/>
      <dgm:spPr/>
      <dgm:t>
        <a:bodyPr/>
        <a:lstStyle/>
        <a:p>
          <a:endParaRPr lang="es-MX"/>
        </a:p>
      </dgm:t>
    </dgm:pt>
    <dgm:pt modelId="{D3CC5040-DD88-423F-BA34-534120F1212C}" type="sibTrans" cxnId="{3560E1B4-EB86-4FAA-8C9C-DBE72C352D00}">
      <dgm:prSet/>
      <dgm:spPr/>
      <dgm:t>
        <a:bodyPr/>
        <a:lstStyle/>
        <a:p>
          <a:endParaRPr lang="es-MX"/>
        </a:p>
      </dgm:t>
    </dgm:pt>
    <dgm:pt modelId="{DF220C6D-E71A-44E4-9B09-99D72CE303F0}">
      <dgm:prSet phldrT="[Texto]" custT="1"/>
      <dgm:spPr/>
      <dgm:t>
        <a:bodyPr/>
        <a:lstStyle/>
        <a:p>
          <a:r>
            <a:rPr lang="es-MX" sz="1200" b="1" dirty="0">
              <a:latin typeface="Bradley Hand ITC" panose="03070402050302030203" pitchFamily="66" charset="0"/>
            </a:rPr>
            <a:t>* PERMITE EL ACCESO Y ANCLAJE DE UNA VARIEDAD DE MATERIALES DE AUDIO, VIDEO, GRÁFICOS Y SOFTWARE.</a:t>
          </a:r>
        </a:p>
        <a:p>
          <a:r>
            <a:rPr lang="es-MX" sz="1200" b="1" dirty="0">
              <a:latin typeface="Bradley Hand ITC" panose="03070402050302030203" pitchFamily="66" charset="0"/>
            </a:rPr>
            <a:t>* DISEÑADORES DE SOFTWARE PUEDEN ACCEDER AL MATERIAL ELECTRÓNICAMENTE Y EDITAR.</a:t>
          </a:r>
        </a:p>
        <a:p>
          <a:r>
            <a:rPr lang="es-MX" sz="1200" b="1" dirty="0">
              <a:latin typeface="Bradley Hand ITC" panose="03070402050302030203" pitchFamily="66" charset="0"/>
            </a:rPr>
            <a:t>* EL PROFESOR NO EJERCE EL PAPEL CENTRAL.</a:t>
          </a:r>
        </a:p>
      </dgm:t>
    </dgm:pt>
    <dgm:pt modelId="{DEA8D0B8-E1CE-43A4-9615-674378810FBF}" type="parTrans" cxnId="{6FD84EF7-4C8E-4D93-8BC9-3A193EB0C5D7}">
      <dgm:prSet/>
      <dgm:spPr/>
      <dgm:t>
        <a:bodyPr/>
        <a:lstStyle/>
        <a:p>
          <a:endParaRPr lang="es-MX"/>
        </a:p>
      </dgm:t>
    </dgm:pt>
    <dgm:pt modelId="{26FDCB8C-2D30-4543-9FFD-4A29C0DEAE0F}" type="sibTrans" cxnId="{6FD84EF7-4C8E-4D93-8BC9-3A193EB0C5D7}">
      <dgm:prSet/>
      <dgm:spPr/>
      <dgm:t>
        <a:bodyPr/>
        <a:lstStyle/>
        <a:p>
          <a:endParaRPr lang="es-MX"/>
        </a:p>
      </dgm:t>
    </dgm:pt>
    <dgm:pt modelId="{AA4CE314-396D-43BB-90F9-665D061A07F7}" type="pres">
      <dgm:prSet presAssocID="{5B00A88F-B5E9-492E-AB62-817527732770}" presName="Name0" presStyleCnt="0">
        <dgm:presLayoutVars>
          <dgm:chMax val="5"/>
          <dgm:chPref val="5"/>
          <dgm:dir/>
          <dgm:animLvl val="lvl"/>
        </dgm:presLayoutVars>
      </dgm:prSet>
      <dgm:spPr/>
      <dgm:t>
        <a:bodyPr/>
        <a:lstStyle/>
        <a:p>
          <a:endParaRPr lang="es-MX"/>
        </a:p>
      </dgm:t>
    </dgm:pt>
    <dgm:pt modelId="{9E1DF0E1-60FC-4F08-AD2E-F97FF79E1F5B}" type="pres">
      <dgm:prSet presAssocID="{B47159E2-6B19-4759-BE78-EA65FE431B3E}" presName="parentText1" presStyleLbl="node1" presStyleIdx="0" presStyleCnt="3" custLinFactNeighborX="-1909" custLinFactNeighborY="-91855">
        <dgm:presLayoutVars>
          <dgm:chMax/>
          <dgm:chPref val="3"/>
          <dgm:bulletEnabled val="1"/>
        </dgm:presLayoutVars>
      </dgm:prSet>
      <dgm:spPr/>
      <dgm:t>
        <a:bodyPr/>
        <a:lstStyle/>
        <a:p>
          <a:endParaRPr lang="es-MX"/>
        </a:p>
      </dgm:t>
    </dgm:pt>
    <dgm:pt modelId="{D7A4462D-E0B8-4C54-A05F-7655B83E6ACA}" type="pres">
      <dgm:prSet presAssocID="{B47159E2-6B19-4759-BE78-EA65FE431B3E}" presName="childText1" presStyleLbl="solidAlignAcc1" presStyleIdx="0" presStyleCnt="3" custScaleX="60283" custScaleY="224267" custLinFactNeighborX="-19382" custLinFactNeighborY="15581">
        <dgm:presLayoutVars>
          <dgm:chMax val="0"/>
          <dgm:chPref val="0"/>
          <dgm:bulletEnabled val="1"/>
        </dgm:presLayoutVars>
      </dgm:prSet>
      <dgm:spPr/>
      <dgm:t>
        <a:bodyPr/>
        <a:lstStyle/>
        <a:p>
          <a:endParaRPr lang="es-MX"/>
        </a:p>
      </dgm:t>
    </dgm:pt>
    <dgm:pt modelId="{A7FA5427-8B65-496C-A6DC-C6227356095F}" type="pres">
      <dgm:prSet presAssocID="{197DCA17-7EF5-4876-A8EA-ECB9A1CCF7A9}" presName="parentText2" presStyleLbl="node1" presStyleIdx="1" presStyleCnt="3" custLinFactNeighborX="-17948" custLinFactNeighborY="-61870">
        <dgm:presLayoutVars>
          <dgm:chMax/>
          <dgm:chPref val="3"/>
          <dgm:bulletEnabled val="1"/>
        </dgm:presLayoutVars>
      </dgm:prSet>
      <dgm:spPr/>
      <dgm:t>
        <a:bodyPr/>
        <a:lstStyle/>
        <a:p>
          <a:endParaRPr lang="es-MX"/>
        </a:p>
      </dgm:t>
    </dgm:pt>
    <dgm:pt modelId="{3E45DB34-9148-4F8E-B7C8-B1CFD83282B8}" type="pres">
      <dgm:prSet presAssocID="{197DCA17-7EF5-4876-A8EA-ECB9A1CCF7A9}" presName="childText2" presStyleLbl="solidAlignAcc1" presStyleIdx="1" presStyleCnt="3" custScaleX="97391" custScaleY="97422" custLinFactNeighborX="-35564" custLinFactNeighborY="-27045">
        <dgm:presLayoutVars>
          <dgm:chMax val="0"/>
          <dgm:chPref val="0"/>
          <dgm:bulletEnabled val="1"/>
        </dgm:presLayoutVars>
      </dgm:prSet>
      <dgm:spPr/>
      <dgm:t>
        <a:bodyPr/>
        <a:lstStyle/>
        <a:p>
          <a:endParaRPr lang="es-MX"/>
        </a:p>
      </dgm:t>
    </dgm:pt>
    <dgm:pt modelId="{84E53330-0740-45D3-A8CA-1211BB661A43}" type="pres">
      <dgm:prSet presAssocID="{758401F6-0904-4A94-8D62-116A943A3FB5}" presName="parentText3" presStyleLbl="node1" presStyleIdx="2" presStyleCnt="3" custLinFactNeighborX="-28764" custLinFactNeighborY="-8353">
        <dgm:presLayoutVars>
          <dgm:chMax/>
          <dgm:chPref val="3"/>
          <dgm:bulletEnabled val="1"/>
        </dgm:presLayoutVars>
      </dgm:prSet>
      <dgm:spPr/>
      <dgm:t>
        <a:bodyPr/>
        <a:lstStyle/>
        <a:p>
          <a:endParaRPr lang="es-MX"/>
        </a:p>
      </dgm:t>
    </dgm:pt>
    <dgm:pt modelId="{CC679872-492B-45B9-920F-35132230F229}" type="pres">
      <dgm:prSet presAssocID="{758401F6-0904-4A94-8D62-116A943A3FB5}" presName="childText3" presStyleLbl="solidAlignAcc1" presStyleIdx="2" presStyleCnt="3" custScaleX="98934" custScaleY="114496" custLinFactNeighborX="-30393" custLinFactNeighborY="10191">
        <dgm:presLayoutVars>
          <dgm:chMax val="0"/>
          <dgm:chPref val="0"/>
          <dgm:bulletEnabled val="1"/>
        </dgm:presLayoutVars>
      </dgm:prSet>
      <dgm:spPr/>
      <dgm:t>
        <a:bodyPr/>
        <a:lstStyle/>
        <a:p>
          <a:endParaRPr lang="es-MX"/>
        </a:p>
      </dgm:t>
    </dgm:pt>
  </dgm:ptLst>
  <dgm:cxnLst>
    <dgm:cxn modelId="{E0BF3731-7F0E-4B7E-97FC-847EF6415A26}" srcId="{B47159E2-6B19-4759-BE78-EA65FE431B3E}" destId="{49A1BBA9-F0D2-4015-B9A6-61DD945D7EE9}" srcOrd="0" destOrd="0" parTransId="{EDECE3DB-EC3A-45CD-9BEE-6AF306AB29C4}" sibTransId="{D10388D9-54FD-47E8-A371-D4381351350A}"/>
    <dgm:cxn modelId="{C54A79D2-E48E-47B1-848D-E55B9D5124C9}" type="presOf" srcId="{DFE2B1FB-75DA-43A8-8A58-ABE1AB3AF211}" destId="{3E45DB34-9148-4F8E-B7C8-B1CFD83282B8}" srcOrd="0" destOrd="0" presId="urn:microsoft.com/office/officeart/2009/3/layout/IncreasingArrowsProcess"/>
    <dgm:cxn modelId="{2BA12E70-EA46-4D01-9BC9-C5295CFB6DBB}" srcId="{197DCA17-7EF5-4876-A8EA-ECB9A1CCF7A9}" destId="{DFE2B1FB-75DA-43A8-8A58-ABE1AB3AF211}" srcOrd="0" destOrd="0" parTransId="{BABB8F74-5F24-4439-8344-5261D2C76E55}" sibTransId="{977DAEE6-2701-44B5-8522-F2B3A9DFBE20}"/>
    <dgm:cxn modelId="{F53721CD-EBC4-47A0-86A8-B5A649BCA3AB}" type="presOf" srcId="{DF220C6D-E71A-44E4-9B09-99D72CE303F0}" destId="{CC679872-492B-45B9-920F-35132230F229}" srcOrd="0" destOrd="0" presId="urn:microsoft.com/office/officeart/2009/3/layout/IncreasingArrowsProcess"/>
    <dgm:cxn modelId="{A2FAA03F-14CA-446C-AFFE-79DB89980AB8}" type="presOf" srcId="{197DCA17-7EF5-4876-A8EA-ECB9A1CCF7A9}" destId="{A7FA5427-8B65-496C-A6DC-C6227356095F}" srcOrd="0" destOrd="0" presId="urn:microsoft.com/office/officeart/2009/3/layout/IncreasingArrowsProcess"/>
    <dgm:cxn modelId="{7A42A296-7060-48A2-8941-E87C8205CC01}" type="presOf" srcId="{5B00A88F-B5E9-492E-AB62-817527732770}" destId="{AA4CE314-396D-43BB-90F9-665D061A07F7}" srcOrd="0" destOrd="0" presId="urn:microsoft.com/office/officeart/2009/3/layout/IncreasingArrowsProcess"/>
    <dgm:cxn modelId="{6FD84EF7-4C8E-4D93-8BC9-3A193EB0C5D7}" srcId="{758401F6-0904-4A94-8D62-116A943A3FB5}" destId="{DF220C6D-E71A-44E4-9B09-99D72CE303F0}" srcOrd="0" destOrd="0" parTransId="{DEA8D0B8-E1CE-43A4-9615-674378810FBF}" sibTransId="{26FDCB8C-2D30-4543-9FFD-4A29C0DEAE0F}"/>
    <dgm:cxn modelId="{BBCC78B3-37FD-4E0F-94EB-0BEE1CED9AAC}" srcId="{5B00A88F-B5E9-492E-AB62-817527732770}" destId="{197DCA17-7EF5-4876-A8EA-ECB9A1CCF7A9}" srcOrd="1" destOrd="0" parTransId="{CF470536-64FA-4FC8-8F01-DD419717BED5}" sibTransId="{17A638DF-5273-4956-82A6-3704F5B25146}"/>
    <dgm:cxn modelId="{809A7671-F031-487D-BB3D-9A8657E84434}" type="presOf" srcId="{B47159E2-6B19-4759-BE78-EA65FE431B3E}" destId="{9E1DF0E1-60FC-4F08-AD2E-F97FF79E1F5B}" srcOrd="0" destOrd="0" presId="urn:microsoft.com/office/officeart/2009/3/layout/IncreasingArrowsProcess"/>
    <dgm:cxn modelId="{356EFDC8-6576-4D02-B57B-849067300446}" srcId="{5B00A88F-B5E9-492E-AB62-817527732770}" destId="{B47159E2-6B19-4759-BE78-EA65FE431B3E}" srcOrd="0" destOrd="0" parTransId="{A937A432-FEE1-4484-8250-D2D7D741B93B}" sibTransId="{DB5E5A61-7799-4135-99A1-794982C1F2B0}"/>
    <dgm:cxn modelId="{C2107CE1-CB65-4ECD-B98E-7A9B2960E1D4}" type="presOf" srcId="{758401F6-0904-4A94-8D62-116A943A3FB5}" destId="{84E53330-0740-45D3-A8CA-1211BB661A43}" srcOrd="0" destOrd="0" presId="urn:microsoft.com/office/officeart/2009/3/layout/IncreasingArrowsProcess"/>
    <dgm:cxn modelId="{3560E1B4-EB86-4FAA-8C9C-DBE72C352D00}" srcId="{5B00A88F-B5E9-492E-AB62-817527732770}" destId="{758401F6-0904-4A94-8D62-116A943A3FB5}" srcOrd="2" destOrd="0" parTransId="{B80D37E0-6049-4C9F-98DA-3837D439E399}" sibTransId="{D3CC5040-DD88-423F-BA34-534120F1212C}"/>
    <dgm:cxn modelId="{80AA1DAA-9AC9-4FED-BBD4-F47A0CAA3239}" type="presOf" srcId="{49A1BBA9-F0D2-4015-B9A6-61DD945D7EE9}" destId="{D7A4462D-E0B8-4C54-A05F-7655B83E6ACA}" srcOrd="0" destOrd="0" presId="urn:microsoft.com/office/officeart/2009/3/layout/IncreasingArrowsProcess"/>
    <dgm:cxn modelId="{C921C74B-27D3-4591-B63B-33126DD4BD00}" type="presParOf" srcId="{AA4CE314-396D-43BB-90F9-665D061A07F7}" destId="{9E1DF0E1-60FC-4F08-AD2E-F97FF79E1F5B}" srcOrd="0" destOrd="0" presId="urn:microsoft.com/office/officeart/2009/3/layout/IncreasingArrowsProcess"/>
    <dgm:cxn modelId="{8EF1E04C-FA66-4848-8371-3F744523E79B}" type="presParOf" srcId="{AA4CE314-396D-43BB-90F9-665D061A07F7}" destId="{D7A4462D-E0B8-4C54-A05F-7655B83E6ACA}" srcOrd="1" destOrd="0" presId="urn:microsoft.com/office/officeart/2009/3/layout/IncreasingArrowsProcess"/>
    <dgm:cxn modelId="{0CA69942-6C66-45F8-B692-90F075A5A248}" type="presParOf" srcId="{AA4CE314-396D-43BB-90F9-665D061A07F7}" destId="{A7FA5427-8B65-496C-A6DC-C6227356095F}" srcOrd="2" destOrd="0" presId="urn:microsoft.com/office/officeart/2009/3/layout/IncreasingArrowsProcess"/>
    <dgm:cxn modelId="{5D9A5A5D-6DD3-425A-A430-50CBECED1618}" type="presParOf" srcId="{AA4CE314-396D-43BB-90F9-665D061A07F7}" destId="{3E45DB34-9148-4F8E-B7C8-B1CFD83282B8}" srcOrd="3" destOrd="0" presId="urn:microsoft.com/office/officeart/2009/3/layout/IncreasingArrowsProcess"/>
    <dgm:cxn modelId="{117CB815-3349-4F7D-A630-809A35235DEB}" type="presParOf" srcId="{AA4CE314-396D-43BB-90F9-665D061A07F7}" destId="{84E53330-0740-45D3-A8CA-1211BB661A43}" srcOrd="4" destOrd="0" presId="urn:microsoft.com/office/officeart/2009/3/layout/IncreasingArrowsProcess"/>
    <dgm:cxn modelId="{F6DFE95D-5A86-4DBE-8CF1-18DDAC9A46A2}" type="presParOf" srcId="{AA4CE314-396D-43BB-90F9-665D061A07F7}" destId="{CC679872-492B-45B9-920F-35132230F229}" srcOrd="5" destOrd="0" presId="urn:microsoft.com/office/officeart/2009/3/layout/IncreasingArrowsProcess"/>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51C20AE-8401-414C-A246-5C16D1863556}" type="doc">
      <dgm:prSet loTypeId="urn:microsoft.com/office/officeart/2009/3/layout/IncreasingArrowsProcess" loCatId="process" qsTypeId="urn:microsoft.com/office/officeart/2005/8/quickstyle/simple1" qsCatId="simple" csTypeId="urn:microsoft.com/office/officeart/2005/8/colors/accent1_2" csCatId="accent1" phldr="1"/>
      <dgm:spPr/>
      <dgm:t>
        <a:bodyPr/>
        <a:lstStyle/>
        <a:p>
          <a:endParaRPr lang="es-MX"/>
        </a:p>
      </dgm:t>
    </dgm:pt>
    <dgm:pt modelId="{18B63B5B-2B81-44E0-AAF8-E0248C51DEA1}">
      <dgm:prSet phldrT="[Texto]" custT="1"/>
      <dgm:spPr/>
      <dgm:t>
        <a:bodyPr/>
        <a:lstStyle/>
        <a:p>
          <a:r>
            <a:rPr lang="es-MX" sz="1200" b="1" dirty="0">
              <a:latin typeface="Bradley Hand ITC" panose="03070402050302030203" pitchFamily="66" charset="0"/>
            </a:rPr>
            <a:t>MODELO DE INSTITUCIONES PRIVADAS DE EDUCACIÓN A DISTANCIA</a:t>
          </a:r>
        </a:p>
      </dgm:t>
    </dgm:pt>
    <dgm:pt modelId="{AB263EB8-1CE8-40F5-85F1-B95FEFCECA59}" type="parTrans" cxnId="{FF0492C6-C98A-48E8-89B1-D9B109BD6606}">
      <dgm:prSet/>
      <dgm:spPr/>
      <dgm:t>
        <a:bodyPr/>
        <a:lstStyle/>
        <a:p>
          <a:endParaRPr lang="es-MX"/>
        </a:p>
      </dgm:t>
    </dgm:pt>
    <dgm:pt modelId="{BB91E97C-AC9E-4707-91D4-9C891C0A40AA}" type="sibTrans" cxnId="{FF0492C6-C98A-48E8-89B1-D9B109BD6606}">
      <dgm:prSet/>
      <dgm:spPr/>
      <dgm:t>
        <a:bodyPr/>
        <a:lstStyle/>
        <a:p>
          <a:endParaRPr lang="es-MX"/>
        </a:p>
      </dgm:t>
    </dgm:pt>
    <dgm:pt modelId="{B7E30FA2-E6A4-4A24-BD93-B78278DBDFB7}">
      <dgm:prSet phldrT="[Texto]" custT="1"/>
      <dgm:spPr/>
      <dgm:t>
        <a:bodyPr/>
        <a:lstStyle/>
        <a:p>
          <a:r>
            <a:rPr lang="es-MX" sz="1200" b="1" dirty="0">
              <a:latin typeface="Bradley Hand ITC" panose="03070402050302030203" pitchFamily="66" charset="0"/>
            </a:rPr>
            <a:t>* INICIA EN EL SIGLO XIX.</a:t>
          </a:r>
        </a:p>
        <a:p>
          <a:r>
            <a:rPr lang="es-MX" sz="1200" b="1" dirty="0">
              <a:latin typeface="Bradley Hand ITC" panose="03070402050302030203" pitchFamily="66" charset="0"/>
            </a:rPr>
            <a:t>* MODELO FUERTE EN ESPAÑA.</a:t>
          </a:r>
        </a:p>
        <a:p>
          <a:r>
            <a:rPr lang="es-MX" sz="1200" b="1" dirty="0">
              <a:latin typeface="Bradley Hand ITC" panose="03070402050302030203" pitchFamily="66" charset="0"/>
            </a:rPr>
            <a:t>* PRODUCCION DE MATERIALES ESCRITOS Y/O CON MEDIOS AUDIOVISUALES DE APRENDIZAJE QUE EL ALUMNADO ENVIA POR CORREO.</a:t>
          </a:r>
        </a:p>
        <a:p>
          <a:r>
            <a:rPr lang="es-MX" sz="1200" b="1" dirty="0">
              <a:latin typeface="Bradley Hand ITC" panose="03070402050302030203" pitchFamily="66" charset="0"/>
            </a:rPr>
            <a:t>* LOS ESTUDIANTES SIGUEN EL MATERIAL Y DEVUELVEN POR CORREO A LA INSTITUCIÓN COMENTARIOS, CUESTIONARIOS, ETC.</a:t>
          </a:r>
        </a:p>
        <a:p>
          <a:r>
            <a:rPr lang="es-MX" sz="1200" b="1" dirty="0">
              <a:latin typeface="Bradley Hand ITC" panose="03070402050302030203" pitchFamily="66" charset="0"/>
            </a:rPr>
            <a:t>* LA INSTITUCIÓN DEVUELVE SUGERENCIAS O COMENTARIOS.</a:t>
          </a:r>
        </a:p>
        <a:p>
          <a:r>
            <a:rPr lang="es-MX" sz="1200" b="1" dirty="0">
              <a:latin typeface="Bradley Hand ITC" panose="03070402050302030203" pitchFamily="66" charset="0"/>
            </a:rPr>
            <a:t>* EL CONTACTO DE LA INSTITUCION CON EL ALUMNADO ES POR PARTE DE TELEFONO, Y CORREO.</a:t>
          </a:r>
        </a:p>
        <a:p>
          <a:endParaRPr lang="es-MX" sz="800" dirty="0"/>
        </a:p>
      </dgm:t>
    </dgm:pt>
    <dgm:pt modelId="{6B77A461-342F-42EE-9E59-0426748CA6C6}" type="parTrans" cxnId="{A00DC358-84C2-40BF-9957-F9EF3AA503B6}">
      <dgm:prSet/>
      <dgm:spPr/>
      <dgm:t>
        <a:bodyPr/>
        <a:lstStyle/>
        <a:p>
          <a:endParaRPr lang="es-MX"/>
        </a:p>
      </dgm:t>
    </dgm:pt>
    <dgm:pt modelId="{05870C63-4359-407B-9EBF-81725CC26C02}" type="sibTrans" cxnId="{A00DC358-84C2-40BF-9957-F9EF3AA503B6}">
      <dgm:prSet/>
      <dgm:spPr/>
      <dgm:t>
        <a:bodyPr/>
        <a:lstStyle/>
        <a:p>
          <a:endParaRPr lang="es-MX"/>
        </a:p>
      </dgm:t>
    </dgm:pt>
    <dgm:pt modelId="{52606E5C-F87F-4F6F-AC9A-A7D41CD05B26}" type="pres">
      <dgm:prSet presAssocID="{251C20AE-8401-414C-A246-5C16D1863556}" presName="Name0" presStyleCnt="0">
        <dgm:presLayoutVars>
          <dgm:chMax val="5"/>
          <dgm:chPref val="5"/>
          <dgm:dir/>
          <dgm:animLvl val="lvl"/>
        </dgm:presLayoutVars>
      </dgm:prSet>
      <dgm:spPr/>
      <dgm:t>
        <a:bodyPr/>
        <a:lstStyle/>
        <a:p>
          <a:endParaRPr lang="es-MX"/>
        </a:p>
      </dgm:t>
    </dgm:pt>
    <dgm:pt modelId="{0B8094B0-8DC7-4B56-B16B-3EB242DE6D12}" type="pres">
      <dgm:prSet presAssocID="{18B63B5B-2B81-44E0-AAF8-E0248C51DEA1}" presName="parentText1" presStyleLbl="node1" presStyleIdx="0" presStyleCnt="1" custLinFactY="-100000" custLinFactNeighborX="-1161" custLinFactNeighborY="-125388">
        <dgm:presLayoutVars>
          <dgm:chMax/>
          <dgm:chPref val="3"/>
          <dgm:bulletEnabled val="1"/>
        </dgm:presLayoutVars>
      </dgm:prSet>
      <dgm:spPr/>
      <dgm:t>
        <a:bodyPr/>
        <a:lstStyle/>
        <a:p>
          <a:endParaRPr lang="es-MX"/>
        </a:p>
      </dgm:t>
    </dgm:pt>
    <dgm:pt modelId="{5EA9F99E-9219-48DC-B919-DED20049A347}" type="pres">
      <dgm:prSet presAssocID="{18B63B5B-2B81-44E0-AAF8-E0248C51DEA1}" presName="childText1" presStyleLbl="solidAlignAcc1" presStyleIdx="0" presStyleCnt="1" custScaleX="44201" custScaleY="202398" custLinFactNeighborX="-26715" custLinFactNeighborY="18829">
        <dgm:presLayoutVars>
          <dgm:chMax val="0"/>
          <dgm:chPref val="0"/>
          <dgm:bulletEnabled val="1"/>
        </dgm:presLayoutVars>
      </dgm:prSet>
      <dgm:spPr/>
      <dgm:t>
        <a:bodyPr/>
        <a:lstStyle/>
        <a:p>
          <a:endParaRPr lang="es-MX"/>
        </a:p>
      </dgm:t>
    </dgm:pt>
  </dgm:ptLst>
  <dgm:cxnLst>
    <dgm:cxn modelId="{A00DC358-84C2-40BF-9957-F9EF3AA503B6}" srcId="{18B63B5B-2B81-44E0-AAF8-E0248C51DEA1}" destId="{B7E30FA2-E6A4-4A24-BD93-B78278DBDFB7}" srcOrd="0" destOrd="0" parTransId="{6B77A461-342F-42EE-9E59-0426748CA6C6}" sibTransId="{05870C63-4359-407B-9EBF-81725CC26C02}"/>
    <dgm:cxn modelId="{3145AFFB-9EB0-443C-9F5B-032B5223A3C0}" type="presOf" srcId="{B7E30FA2-E6A4-4A24-BD93-B78278DBDFB7}" destId="{5EA9F99E-9219-48DC-B919-DED20049A347}" srcOrd="0" destOrd="0" presId="urn:microsoft.com/office/officeart/2009/3/layout/IncreasingArrowsProcess"/>
    <dgm:cxn modelId="{DF9B69D4-B61E-4D3F-89E4-34C59DBE23BC}" type="presOf" srcId="{251C20AE-8401-414C-A246-5C16D1863556}" destId="{52606E5C-F87F-4F6F-AC9A-A7D41CD05B26}" srcOrd="0" destOrd="0" presId="urn:microsoft.com/office/officeart/2009/3/layout/IncreasingArrowsProcess"/>
    <dgm:cxn modelId="{FF0492C6-C98A-48E8-89B1-D9B109BD6606}" srcId="{251C20AE-8401-414C-A246-5C16D1863556}" destId="{18B63B5B-2B81-44E0-AAF8-E0248C51DEA1}" srcOrd="0" destOrd="0" parTransId="{AB263EB8-1CE8-40F5-85F1-B95FEFCECA59}" sibTransId="{BB91E97C-AC9E-4707-91D4-9C891C0A40AA}"/>
    <dgm:cxn modelId="{64E18474-C637-4D0F-95F8-6FB283B3A390}" type="presOf" srcId="{18B63B5B-2B81-44E0-AAF8-E0248C51DEA1}" destId="{0B8094B0-8DC7-4B56-B16B-3EB242DE6D12}" srcOrd="0" destOrd="0" presId="urn:microsoft.com/office/officeart/2009/3/layout/IncreasingArrowsProcess"/>
    <dgm:cxn modelId="{080C4E34-B2C0-48C9-8DE0-1A9D527A4668}" type="presParOf" srcId="{52606E5C-F87F-4F6F-AC9A-A7D41CD05B26}" destId="{0B8094B0-8DC7-4B56-B16B-3EB242DE6D12}" srcOrd="0" destOrd="0" presId="urn:microsoft.com/office/officeart/2009/3/layout/IncreasingArrowsProcess"/>
    <dgm:cxn modelId="{1177D630-BA8C-449A-8B00-86F91167AA66}" type="presParOf" srcId="{52606E5C-F87F-4F6F-AC9A-A7D41CD05B26}" destId="{5EA9F99E-9219-48DC-B919-DED20049A347}" srcOrd="1" destOrd="0" presId="urn:microsoft.com/office/officeart/2009/3/layout/IncreasingArrowsProcess"/>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C3127DA-F0B5-4A4D-9379-831A9FDF3224}" type="doc">
      <dgm:prSet loTypeId="urn:microsoft.com/office/officeart/2009/3/layout/IncreasingArrowsProcess" loCatId="process" qsTypeId="urn:microsoft.com/office/officeart/2005/8/quickstyle/simple1" qsCatId="simple" csTypeId="urn:microsoft.com/office/officeart/2005/8/colors/accent1_2" csCatId="accent1" phldr="1"/>
      <dgm:spPr/>
      <dgm:t>
        <a:bodyPr/>
        <a:lstStyle/>
        <a:p>
          <a:endParaRPr lang="es-MX"/>
        </a:p>
      </dgm:t>
    </dgm:pt>
    <dgm:pt modelId="{DB2CB11D-A2B3-47E7-B24B-918D860F862C}">
      <dgm:prSet phldrT="[Texto]"/>
      <dgm:spPr/>
      <dgm:t>
        <a:bodyPr/>
        <a:lstStyle/>
        <a:p>
          <a:r>
            <a:rPr lang="es-MX" b="1" dirty="0">
              <a:latin typeface="Bradley Hand ITC" panose="03070402050302030203" pitchFamily="66" charset="0"/>
            </a:rPr>
            <a:t>MODELO DE EDUCACIÓN A DISTANCIA UNIVERSITARIA</a:t>
          </a:r>
        </a:p>
      </dgm:t>
    </dgm:pt>
    <dgm:pt modelId="{23A66462-E527-4C71-BEC7-B81751CD9E56}" type="parTrans" cxnId="{6D7BD60D-9695-4FD6-8483-FE5D9C32E481}">
      <dgm:prSet/>
      <dgm:spPr/>
      <dgm:t>
        <a:bodyPr/>
        <a:lstStyle/>
        <a:p>
          <a:endParaRPr lang="es-MX"/>
        </a:p>
      </dgm:t>
    </dgm:pt>
    <dgm:pt modelId="{00096D47-1EFF-4100-A199-10EE1D44A52B}" type="sibTrans" cxnId="{6D7BD60D-9695-4FD6-8483-FE5D9C32E481}">
      <dgm:prSet/>
      <dgm:spPr/>
      <dgm:t>
        <a:bodyPr/>
        <a:lstStyle/>
        <a:p>
          <a:endParaRPr lang="es-MX"/>
        </a:p>
      </dgm:t>
    </dgm:pt>
    <dgm:pt modelId="{0FA08582-1C4F-4FB7-9618-92A327FB6FE0}">
      <dgm:prSet phldrT="[Texto]"/>
      <dgm:spPr/>
      <dgm:t>
        <a:bodyPr/>
        <a:lstStyle/>
        <a:p>
          <a:r>
            <a:rPr lang="es-MX" b="1" dirty="0">
              <a:latin typeface="Bradley Hand ITC" panose="03070402050302030203" pitchFamily="66" charset="0"/>
            </a:rPr>
            <a:t>SON LOS SISTEMAS DE </a:t>
          </a:r>
          <a:r>
            <a:rPr lang="es-MX" b="1" dirty="0" err="1">
              <a:latin typeface="Bradley Hand ITC" panose="03070402050302030203" pitchFamily="66" charset="0"/>
            </a:rPr>
            <a:t>EaD</a:t>
          </a:r>
          <a:r>
            <a:rPr lang="es-MX" b="1" dirty="0">
              <a:latin typeface="Bradley Hand ITC" panose="03070402050302030203" pitchFamily="66" charset="0"/>
            </a:rPr>
            <a:t> Y </a:t>
          </a:r>
          <a:r>
            <a:rPr lang="es-MX" b="1" dirty="0" err="1">
              <a:latin typeface="Bradley Hand ITC" panose="03070402050302030203" pitchFamily="66" charset="0"/>
            </a:rPr>
            <a:t>FaD</a:t>
          </a:r>
          <a:r>
            <a:rPr lang="es-MX" b="1" dirty="0">
              <a:latin typeface="Bradley Hand ITC" panose="03070402050302030203" pitchFamily="66" charset="0"/>
            </a:rPr>
            <a:t> QUE PONEN EN MARCHA LAS INSTITUCIONES UNIVERSTARIAS PARA DAR RESPUESTA EN EL ÁMBITO DE LAS NECESIDADES DE FORMACIÓN EN LOS CICLOS DE GRADUACIÓN UNIVERSITARIA , ASI COMO POSGRADO.</a:t>
          </a:r>
        </a:p>
      </dgm:t>
    </dgm:pt>
    <dgm:pt modelId="{A22528EB-8EE6-4E0D-BF8F-0A8ADBCC27B9}" type="parTrans" cxnId="{B786A4FA-4D19-45FE-9329-56C2A71F83C2}">
      <dgm:prSet/>
      <dgm:spPr/>
      <dgm:t>
        <a:bodyPr/>
        <a:lstStyle/>
        <a:p>
          <a:endParaRPr lang="es-MX"/>
        </a:p>
      </dgm:t>
    </dgm:pt>
    <dgm:pt modelId="{CDC55132-B4B2-4BEF-8318-6EA56EFA7DC5}" type="sibTrans" cxnId="{B786A4FA-4D19-45FE-9329-56C2A71F83C2}">
      <dgm:prSet/>
      <dgm:spPr/>
      <dgm:t>
        <a:bodyPr/>
        <a:lstStyle/>
        <a:p>
          <a:endParaRPr lang="es-MX"/>
        </a:p>
      </dgm:t>
    </dgm:pt>
    <dgm:pt modelId="{3719A3AE-18E4-4353-9EC7-504950BE9A41}" type="pres">
      <dgm:prSet presAssocID="{DC3127DA-F0B5-4A4D-9379-831A9FDF3224}" presName="Name0" presStyleCnt="0">
        <dgm:presLayoutVars>
          <dgm:chMax val="5"/>
          <dgm:chPref val="5"/>
          <dgm:dir/>
          <dgm:animLvl val="lvl"/>
        </dgm:presLayoutVars>
      </dgm:prSet>
      <dgm:spPr/>
      <dgm:t>
        <a:bodyPr/>
        <a:lstStyle/>
        <a:p>
          <a:endParaRPr lang="es-MX"/>
        </a:p>
      </dgm:t>
    </dgm:pt>
    <dgm:pt modelId="{778F14FA-6D98-4DDD-AF10-C5CA1FD0F867}" type="pres">
      <dgm:prSet presAssocID="{DB2CB11D-A2B3-47E7-B24B-918D860F862C}" presName="parentText1" presStyleLbl="node1" presStyleIdx="0" presStyleCnt="1" custLinFactNeighborX="235" custLinFactNeighborY="-3224">
        <dgm:presLayoutVars>
          <dgm:chMax/>
          <dgm:chPref val="3"/>
          <dgm:bulletEnabled val="1"/>
        </dgm:presLayoutVars>
      </dgm:prSet>
      <dgm:spPr/>
      <dgm:t>
        <a:bodyPr/>
        <a:lstStyle/>
        <a:p>
          <a:endParaRPr lang="es-MX"/>
        </a:p>
      </dgm:t>
    </dgm:pt>
    <dgm:pt modelId="{E63BC61B-5ECD-4757-818A-F75A8F898BB7}" type="pres">
      <dgm:prSet presAssocID="{DB2CB11D-A2B3-47E7-B24B-918D860F862C}" presName="childText1" presStyleLbl="solidAlignAcc1" presStyleIdx="0" presStyleCnt="1" custScaleX="98984" custScaleY="61881" custLinFactNeighborX="-254" custLinFactNeighborY="-12619">
        <dgm:presLayoutVars>
          <dgm:chMax val="0"/>
          <dgm:chPref val="0"/>
          <dgm:bulletEnabled val="1"/>
        </dgm:presLayoutVars>
      </dgm:prSet>
      <dgm:spPr/>
      <dgm:t>
        <a:bodyPr/>
        <a:lstStyle/>
        <a:p>
          <a:endParaRPr lang="es-MX"/>
        </a:p>
      </dgm:t>
    </dgm:pt>
  </dgm:ptLst>
  <dgm:cxnLst>
    <dgm:cxn modelId="{A7DB2025-39CA-406E-90CF-9039E9EE67BA}" type="presOf" srcId="{DB2CB11D-A2B3-47E7-B24B-918D860F862C}" destId="{778F14FA-6D98-4DDD-AF10-C5CA1FD0F867}" srcOrd="0" destOrd="0" presId="urn:microsoft.com/office/officeart/2009/3/layout/IncreasingArrowsProcess"/>
    <dgm:cxn modelId="{AE115C0F-4FEF-47F9-B21D-B7F85A059F9E}" type="presOf" srcId="{0FA08582-1C4F-4FB7-9618-92A327FB6FE0}" destId="{E63BC61B-5ECD-4757-818A-F75A8F898BB7}" srcOrd="0" destOrd="0" presId="urn:microsoft.com/office/officeart/2009/3/layout/IncreasingArrowsProcess"/>
    <dgm:cxn modelId="{266CB9F2-B533-4F5C-ABD4-C1B777585F97}" type="presOf" srcId="{DC3127DA-F0B5-4A4D-9379-831A9FDF3224}" destId="{3719A3AE-18E4-4353-9EC7-504950BE9A41}" srcOrd="0" destOrd="0" presId="urn:microsoft.com/office/officeart/2009/3/layout/IncreasingArrowsProcess"/>
    <dgm:cxn modelId="{B786A4FA-4D19-45FE-9329-56C2A71F83C2}" srcId="{DB2CB11D-A2B3-47E7-B24B-918D860F862C}" destId="{0FA08582-1C4F-4FB7-9618-92A327FB6FE0}" srcOrd="0" destOrd="0" parTransId="{A22528EB-8EE6-4E0D-BF8F-0A8ADBCC27B9}" sibTransId="{CDC55132-B4B2-4BEF-8318-6EA56EFA7DC5}"/>
    <dgm:cxn modelId="{6D7BD60D-9695-4FD6-8483-FE5D9C32E481}" srcId="{DC3127DA-F0B5-4A4D-9379-831A9FDF3224}" destId="{DB2CB11D-A2B3-47E7-B24B-918D860F862C}" srcOrd="0" destOrd="0" parTransId="{23A66462-E527-4C71-BEC7-B81751CD9E56}" sibTransId="{00096D47-1EFF-4100-A199-10EE1D44A52B}"/>
    <dgm:cxn modelId="{A35DBF3F-30F7-4C1F-8835-D147B317D0FD}" type="presParOf" srcId="{3719A3AE-18E4-4353-9EC7-504950BE9A41}" destId="{778F14FA-6D98-4DDD-AF10-C5CA1FD0F867}" srcOrd="0" destOrd="0" presId="urn:microsoft.com/office/officeart/2009/3/layout/IncreasingArrowsProcess"/>
    <dgm:cxn modelId="{D6D4B31D-B7A9-475E-8B76-195B5001A371}" type="presParOf" srcId="{3719A3AE-18E4-4353-9EC7-504950BE9A41}" destId="{E63BC61B-5ECD-4757-818A-F75A8F898BB7}" srcOrd="1" destOrd="0" presId="urn:microsoft.com/office/officeart/2009/3/layout/IncreasingArrowsProcess"/>
  </dgm:cxnLst>
  <dgm:bg/>
  <dgm:whole/>
  <dgm:extLst>
    <a:ext uri="http://schemas.microsoft.com/office/drawing/2008/diagram">
      <dsp:dataModelExt xmlns:dsp="http://schemas.microsoft.com/office/drawing/2008/diagram" xmlns="" relId="rId11"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E1DF0E1-60FC-4F08-AD2E-F97FF79E1F5B}">
      <dsp:nvSpPr>
        <dsp:cNvPr id="0" name=""/>
        <dsp:cNvSpPr/>
      </dsp:nvSpPr>
      <dsp:spPr>
        <a:xfrm>
          <a:off x="0" y="0"/>
          <a:ext cx="7025461" cy="1023174"/>
        </a:xfrm>
        <a:prstGeom prst="rightArrow">
          <a:avLst>
            <a:gd name="adj1" fmla="val 50000"/>
            <a:gd name="adj2" fmla="val 5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254000" bIns="162429" numCol="1" spcCol="1270" anchor="ctr" anchorCtr="0">
          <a:noAutofit/>
        </a:bodyPr>
        <a:lstStyle/>
        <a:p>
          <a:pPr lvl="0" algn="l" defTabSz="711200">
            <a:lnSpc>
              <a:spcPct val="90000"/>
            </a:lnSpc>
            <a:spcBef>
              <a:spcPct val="0"/>
            </a:spcBef>
            <a:spcAft>
              <a:spcPct val="35000"/>
            </a:spcAft>
          </a:pPr>
          <a:r>
            <a:rPr lang="es-MX" sz="1600" b="1" kern="1200" dirty="0">
              <a:latin typeface="Bradley Hand ITC" panose="03070402050302030203" pitchFamily="66" charset="0"/>
            </a:rPr>
            <a:t>MODELO DE ENSEÑANZA PÚBLICA ABIERTA Y A DISTANCIA</a:t>
          </a:r>
        </a:p>
      </dsp:txBody>
      <dsp:txXfrm>
        <a:off x="0" y="0"/>
        <a:ext cx="7025461" cy="1023174"/>
      </dsp:txXfrm>
    </dsp:sp>
    <dsp:sp modelId="{D7A4462D-E0B8-4C54-A05F-7655B83E6ACA}">
      <dsp:nvSpPr>
        <dsp:cNvPr id="0" name=""/>
        <dsp:cNvSpPr/>
      </dsp:nvSpPr>
      <dsp:spPr>
        <a:xfrm>
          <a:off x="30684" y="781630"/>
          <a:ext cx="1304428" cy="4420328"/>
        </a:xfrm>
        <a:prstGeom prst="rect">
          <a:avLst/>
        </a:prstGeom>
        <a:solidFill>
          <a:schemeClr val="l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t" anchorCtr="0">
          <a:noAutofit/>
        </a:bodyPr>
        <a:lstStyle/>
        <a:p>
          <a:pPr lvl="0" algn="l" defTabSz="533400">
            <a:lnSpc>
              <a:spcPct val="90000"/>
            </a:lnSpc>
            <a:spcBef>
              <a:spcPct val="0"/>
            </a:spcBef>
            <a:spcAft>
              <a:spcPct val="35000"/>
            </a:spcAft>
          </a:pPr>
          <a:r>
            <a:rPr lang="es-MX" sz="1200" b="1" kern="1200" dirty="0">
              <a:latin typeface="Bradley Hand ITC" panose="03070402050302030203" pitchFamily="66" charset="0"/>
            </a:rPr>
            <a:t>* CREADOS DURANTE O DESPUES DE LA 2DA. GUERRA MUNDIAL.</a:t>
          </a:r>
        </a:p>
        <a:p>
          <a:pPr lvl="0" algn="l" defTabSz="533400">
            <a:lnSpc>
              <a:spcPct val="90000"/>
            </a:lnSpc>
            <a:spcBef>
              <a:spcPct val="0"/>
            </a:spcBef>
            <a:spcAft>
              <a:spcPct val="35000"/>
            </a:spcAft>
          </a:pPr>
          <a:r>
            <a:rPr lang="es-MX" sz="1200" b="1" kern="1200" dirty="0">
              <a:latin typeface="Bradley Hand ITC" panose="03070402050302030203" pitchFamily="66" charset="0"/>
            </a:rPr>
            <a:t>* DISPONEN DE UN GRUPO DE PROFESORES DEDICADOS DE TIEMPO COMPLETO PARA EL DESARROLLO DE UN CURSO.</a:t>
          </a:r>
        </a:p>
        <a:p>
          <a:pPr lvl="0" algn="l" defTabSz="533400">
            <a:lnSpc>
              <a:spcPct val="90000"/>
            </a:lnSpc>
            <a:spcBef>
              <a:spcPct val="0"/>
            </a:spcBef>
            <a:spcAft>
              <a:spcPct val="35000"/>
            </a:spcAft>
          </a:pPr>
          <a:r>
            <a:rPr lang="es-MX" sz="1200" b="1" kern="1200" dirty="0">
              <a:latin typeface="Bradley Hand ITC" panose="03070402050302030203" pitchFamily="66" charset="0"/>
            </a:rPr>
            <a:t>* CAPACIDAD DE MATRICULA PARA GRAN VARIEDAD DE ESTUDIANTES.</a:t>
          </a:r>
        </a:p>
        <a:p>
          <a:pPr lvl="0" algn="l" defTabSz="533400">
            <a:lnSpc>
              <a:spcPct val="90000"/>
            </a:lnSpc>
            <a:spcBef>
              <a:spcPct val="0"/>
            </a:spcBef>
            <a:spcAft>
              <a:spcPct val="35000"/>
            </a:spcAft>
          </a:pPr>
          <a:r>
            <a:rPr lang="es-MX" sz="1200" b="1" kern="1200" dirty="0">
              <a:latin typeface="Bradley Hand ITC" panose="03070402050302030203" pitchFamily="66" charset="0"/>
            </a:rPr>
            <a:t>* OFERTA EDUCATIVA A MULTIPLES NIVELES.</a:t>
          </a:r>
        </a:p>
        <a:p>
          <a:pPr lvl="0" algn="l" defTabSz="533400">
            <a:lnSpc>
              <a:spcPct val="90000"/>
            </a:lnSpc>
            <a:spcBef>
              <a:spcPct val="0"/>
            </a:spcBef>
            <a:spcAft>
              <a:spcPct val="35000"/>
            </a:spcAft>
          </a:pPr>
          <a:endParaRPr lang="es-MX" sz="1200" kern="1200" dirty="0"/>
        </a:p>
        <a:p>
          <a:pPr lvl="0" algn="l" defTabSz="533400">
            <a:lnSpc>
              <a:spcPct val="90000"/>
            </a:lnSpc>
            <a:spcBef>
              <a:spcPct val="0"/>
            </a:spcBef>
            <a:spcAft>
              <a:spcPct val="35000"/>
            </a:spcAft>
          </a:pPr>
          <a:endParaRPr lang="es-MX" sz="1200" kern="1200" dirty="0"/>
        </a:p>
      </dsp:txBody>
      <dsp:txXfrm>
        <a:off x="30684" y="781630"/>
        <a:ext cx="1304428" cy="4420328"/>
      </dsp:txXfrm>
    </dsp:sp>
    <dsp:sp modelId="{A7FA5427-8B65-496C-A6DC-C6227356095F}">
      <dsp:nvSpPr>
        <dsp:cNvPr id="0" name=""/>
        <dsp:cNvSpPr/>
      </dsp:nvSpPr>
      <dsp:spPr>
        <a:xfrm>
          <a:off x="1311652" y="618189"/>
          <a:ext cx="4861619" cy="1023174"/>
        </a:xfrm>
        <a:prstGeom prst="rightArrow">
          <a:avLst>
            <a:gd name="adj1" fmla="val 50000"/>
            <a:gd name="adj2" fmla="val 5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254000" bIns="162429" numCol="1" spcCol="1270" anchor="ctr" anchorCtr="0">
          <a:noAutofit/>
        </a:bodyPr>
        <a:lstStyle/>
        <a:p>
          <a:pPr lvl="0" algn="l" defTabSz="711200">
            <a:lnSpc>
              <a:spcPct val="90000"/>
            </a:lnSpc>
            <a:spcBef>
              <a:spcPct val="0"/>
            </a:spcBef>
            <a:spcAft>
              <a:spcPct val="35000"/>
            </a:spcAft>
          </a:pPr>
          <a:r>
            <a:rPr lang="es-MX" sz="1600" b="1" kern="1200" dirty="0">
              <a:latin typeface="Bradley Hand ITC" panose="03070402050302030203" pitchFamily="66" charset="0"/>
            </a:rPr>
            <a:t>MODELO DE AGRUPAMIENTO</a:t>
          </a:r>
        </a:p>
      </dsp:txBody>
      <dsp:txXfrm>
        <a:off x="1311652" y="618189"/>
        <a:ext cx="4861619" cy="1023174"/>
      </dsp:txXfrm>
    </dsp:sp>
    <dsp:sp modelId="{3E45DB34-9148-4F8E-B7C8-B1CFD83282B8}">
      <dsp:nvSpPr>
        <dsp:cNvPr id="0" name=""/>
        <dsp:cNvSpPr/>
      </dsp:nvSpPr>
      <dsp:spPr>
        <a:xfrm>
          <a:off x="1442894" y="1532589"/>
          <a:ext cx="2107387" cy="1920198"/>
        </a:xfrm>
        <a:prstGeom prst="rect">
          <a:avLst/>
        </a:prstGeom>
        <a:solidFill>
          <a:schemeClr val="l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t" anchorCtr="0">
          <a:noAutofit/>
        </a:bodyPr>
        <a:lstStyle/>
        <a:p>
          <a:pPr lvl="0" algn="l" defTabSz="533400">
            <a:lnSpc>
              <a:spcPct val="90000"/>
            </a:lnSpc>
            <a:spcBef>
              <a:spcPct val="0"/>
            </a:spcBef>
            <a:spcAft>
              <a:spcPct val="35000"/>
            </a:spcAft>
          </a:pPr>
          <a:r>
            <a:rPr lang="es-MX" sz="1200" b="1" kern="1200" dirty="0">
              <a:latin typeface="Bradley Hand ITC" panose="03070402050302030203" pitchFamily="66" charset="0"/>
            </a:rPr>
            <a:t>* UN PROFESOR ELABORA LOS RECURSOS DIDACTICOS.</a:t>
          </a:r>
        </a:p>
        <a:p>
          <a:pPr lvl="0" algn="l" defTabSz="533400">
            <a:lnSpc>
              <a:spcPct val="90000"/>
            </a:lnSpc>
            <a:spcBef>
              <a:spcPct val="0"/>
            </a:spcBef>
            <a:spcAft>
              <a:spcPct val="35000"/>
            </a:spcAft>
          </a:pPr>
          <a:r>
            <a:rPr lang="es-MX" sz="1200" b="1" kern="1200" dirty="0">
              <a:latin typeface="Bradley Hand ITC" panose="03070402050302030203" pitchFamily="66" charset="0"/>
            </a:rPr>
            <a:t>* ENSEÑANZA ON LINE.</a:t>
          </a:r>
        </a:p>
        <a:p>
          <a:pPr lvl="0" algn="l" defTabSz="533400">
            <a:lnSpc>
              <a:spcPct val="90000"/>
            </a:lnSpc>
            <a:spcBef>
              <a:spcPct val="0"/>
            </a:spcBef>
            <a:spcAft>
              <a:spcPct val="35000"/>
            </a:spcAft>
          </a:pPr>
          <a:r>
            <a:rPr lang="es-MX" sz="1200" b="1" kern="1200" dirty="0">
              <a:latin typeface="Bradley Hand ITC" panose="03070402050302030203" pitchFamily="66" charset="0"/>
            </a:rPr>
            <a:t>* EL PROFESOR ENVIA TAREAS VIA HOTMAIL.</a:t>
          </a:r>
        </a:p>
        <a:p>
          <a:pPr lvl="0" algn="l" defTabSz="533400">
            <a:lnSpc>
              <a:spcPct val="90000"/>
            </a:lnSpc>
            <a:spcBef>
              <a:spcPct val="0"/>
            </a:spcBef>
            <a:spcAft>
              <a:spcPct val="35000"/>
            </a:spcAft>
          </a:pPr>
          <a:r>
            <a:rPr lang="es-MX" sz="1200" b="1" kern="1200" dirty="0">
              <a:latin typeface="Bradley Hand ITC" panose="03070402050302030203" pitchFamily="66" charset="0"/>
            </a:rPr>
            <a:t>* TECNOLOGIA APROPIADA PARA OFRECER EL LUGARES DIFERENTES.</a:t>
          </a:r>
        </a:p>
      </dsp:txBody>
      <dsp:txXfrm>
        <a:off x="1442894" y="1532589"/>
        <a:ext cx="2107387" cy="1920198"/>
      </dsp:txXfrm>
    </dsp:sp>
    <dsp:sp modelId="{84E53330-0740-45D3-A8CA-1211BB661A43}">
      <dsp:nvSpPr>
        <dsp:cNvPr id="0" name=""/>
        <dsp:cNvSpPr/>
      </dsp:nvSpPr>
      <dsp:spPr>
        <a:xfrm>
          <a:off x="3572069" y="1506820"/>
          <a:ext cx="2697777" cy="1023174"/>
        </a:xfrm>
        <a:prstGeom prst="rightArrow">
          <a:avLst>
            <a:gd name="adj1" fmla="val 50000"/>
            <a:gd name="adj2" fmla="val 5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254000" bIns="162429" numCol="1" spcCol="1270" anchor="ctr" anchorCtr="0">
          <a:noAutofit/>
        </a:bodyPr>
        <a:lstStyle/>
        <a:p>
          <a:pPr lvl="0" algn="l" defTabSz="711200">
            <a:lnSpc>
              <a:spcPct val="90000"/>
            </a:lnSpc>
            <a:spcBef>
              <a:spcPct val="0"/>
            </a:spcBef>
            <a:spcAft>
              <a:spcPct val="35000"/>
            </a:spcAft>
          </a:pPr>
          <a:r>
            <a:rPr lang="es-MX" sz="1600" b="1" kern="1200" dirty="0">
              <a:latin typeface="Bradley Hand ITC" panose="03070402050302030203" pitchFamily="66" charset="0"/>
            </a:rPr>
            <a:t>MODELO MULTIMEDIA</a:t>
          </a:r>
        </a:p>
      </dsp:txBody>
      <dsp:txXfrm>
        <a:off x="3572069" y="1506820"/>
        <a:ext cx="2697777" cy="1023174"/>
      </dsp:txXfrm>
    </dsp:sp>
    <dsp:sp modelId="{CC679872-492B-45B9-920F-35132230F229}">
      <dsp:nvSpPr>
        <dsp:cNvPr id="0" name=""/>
        <dsp:cNvSpPr/>
      </dsp:nvSpPr>
      <dsp:spPr>
        <a:xfrm>
          <a:off x="3701934" y="2438459"/>
          <a:ext cx="2140775" cy="2223702"/>
        </a:xfrm>
        <a:prstGeom prst="rect">
          <a:avLst/>
        </a:prstGeom>
        <a:solidFill>
          <a:schemeClr val="l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t" anchorCtr="0">
          <a:noAutofit/>
        </a:bodyPr>
        <a:lstStyle/>
        <a:p>
          <a:pPr lvl="0" algn="l" defTabSz="533400">
            <a:lnSpc>
              <a:spcPct val="90000"/>
            </a:lnSpc>
            <a:spcBef>
              <a:spcPct val="0"/>
            </a:spcBef>
            <a:spcAft>
              <a:spcPct val="35000"/>
            </a:spcAft>
          </a:pPr>
          <a:r>
            <a:rPr lang="es-MX" sz="1200" b="1" kern="1200" dirty="0">
              <a:latin typeface="Bradley Hand ITC" panose="03070402050302030203" pitchFamily="66" charset="0"/>
            </a:rPr>
            <a:t>* PERMITE EL ACCESO Y ANCLAJE DE UNA VARIEDAD DE MATERIALES DE AUDIO, VIDEO, GRÁFICOS Y SOFTWARE.</a:t>
          </a:r>
        </a:p>
        <a:p>
          <a:pPr lvl="0" algn="l" defTabSz="533400">
            <a:lnSpc>
              <a:spcPct val="90000"/>
            </a:lnSpc>
            <a:spcBef>
              <a:spcPct val="0"/>
            </a:spcBef>
            <a:spcAft>
              <a:spcPct val="35000"/>
            </a:spcAft>
          </a:pPr>
          <a:r>
            <a:rPr lang="es-MX" sz="1200" b="1" kern="1200" dirty="0">
              <a:latin typeface="Bradley Hand ITC" panose="03070402050302030203" pitchFamily="66" charset="0"/>
            </a:rPr>
            <a:t>* DISEÑADORES DE SOFTWARE PUEDEN ACCEDER AL MATERIAL ELECTRÓNICAMENTE Y EDITAR.</a:t>
          </a:r>
        </a:p>
        <a:p>
          <a:pPr lvl="0" algn="l" defTabSz="533400">
            <a:lnSpc>
              <a:spcPct val="90000"/>
            </a:lnSpc>
            <a:spcBef>
              <a:spcPct val="0"/>
            </a:spcBef>
            <a:spcAft>
              <a:spcPct val="35000"/>
            </a:spcAft>
          </a:pPr>
          <a:r>
            <a:rPr lang="es-MX" sz="1200" b="1" kern="1200" dirty="0">
              <a:latin typeface="Bradley Hand ITC" panose="03070402050302030203" pitchFamily="66" charset="0"/>
            </a:rPr>
            <a:t>* EL PROFESOR NO EJERCE EL PAPEL CENTRAL.</a:t>
          </a:r>
        </a:p>
      </dsp:txBody>
      <dsp:txXfrm>
        <a:off x="3701934" y="2438459"/>
        <a:ext cx="2140775" cy="2223702"/>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B8094B0-8DC7-4B56-B16B-3EB242DE6D12}">
      <dsp:nvSpPr>
        <dsp:cNvPr id="0" name=""/>
        <dsp:cNvSpPr/>
      </dsp:nvSpPr>
      <dsp:spPr>
        <a:xfrm>
          <a:off x="0" y="0"/>
          <a:ext cx="5486400" cy="799041"/>
        </a:xfrm>
        <a:prstGeom prst="rightArrow">
          <a:avLst>
            <a:gd name="adj1" fmla="val 50000"/>
            <a:gd name="adj2" fmla="val 5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254000" bIns="126848" numCol="1" spcCol="1270" anchor="ctr" anchorCtr="0">
          <a:noAutofit/>
        </a:bodyPr>
        <a:lstStyle/>
        <a:p>
          <a:pPr lvl="0" algn="l" defTabSz="533400">
            <a:lnSpc>
              <a:spcPct val="90000"/>
            </a:lnSpc>
            <a:spcBef>
              <a:spcPct val="0"/>
            </a:spcBef>
            <a:spcAft>
              <a:spcPct val="35000"/>
            </a:spcAft>
          </a:pPr>
          <a:r>
            <a:rPr lang="es-MX" sz="1200" b="1" kern="1200" dirty="0">
              <a:latin typeface="Bradley Hand ITC" panose="03070402050302030203" pitchFamily="66" charset="0"/>
            </a:rPr>
            <a:t>MODELO DE INSTITUCIONES PRIVADAS DE EDUCACIÓN A DISTANCIA</a:t>
          </a:r>
        </a:p>
      </dsp:txBody>
      <dsp:txXfrm>
        <a:off x="0" y="0"/>
        <a:ext cx="5486400" cy="799041"/>
      </dsp:txXfrm>
    </dsp:sp>
    <dsp:sp modelId="{5EA9F99E-9219-48DC-B919-DED20049A347}">
      <dsp:nvSpPr>
        <dsp:cNvPr id="0" name=""/>
        <dsp:cNvSpPr/>
      </dsp:nvSpPr>
      <dsp:spPr>
        <a:xfrm>
          <a:off x="60053" y="580718"/>
          <a:ext cx="2240982" cy="4337991"/>
        </a:xfrm>
        <a:prstGeom prst="rect">
          <a:avLst/>
        </a:prstGeom>
        <a:solidFill>
          <a:schemeClr val="l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t" anchorCtr="0">
          <a:noAutofit/>
        </a:bodyPr>
        <a:lstStyle/>
        <a:p>
          <a:pPr lvl="0" algn="l" defTabSz="533400">
            <a:lnSpc>
              <a:spcPct val="90000"/>
            </a:lnSpc>
            <a:spcBef>
              <a:spcPct val="0"/>
            </a:spcBef>
            <a:spcAft>
              <a:spcPct val="35000"/>
            </a:spcAft>
          </a:pPr>
          <a:r>
            <a:rPr lang="es-MX" sz="1200" b="1" kern="1200" dirty="0">
              <a:latin typeface="Bradley Hand ITC" panose="03070402050302030203" pitchFamily="66" charset="0"/>
            </a:rPr>
            <a:t>* INICIA EN EL SIGLO XIX.</a:t>
          </a:r>
        </a:p>
        <a:p>
          <a:pPr lvl="0" algn="l" defTabSz="533400">
            <a:lnSpc>
              <a:spcPct val="90000"/>
            </a:lnSpc>
            <a:spcBef>
              <a:spcPct val="0"/>
            </a:spcBef>
            <a:spcAft>
              <a:spcPct val="35000"/>
            </a:spcAft>
          </a:pPr>
          <a:r>
            <a:rPr lang="es-MX" sz="1200" b="1" kern="1200" dirty="0">
              <a:latin typeface="Bradley Hand ITC" panose="03070402050302030203" pitchFamily="66" charset="0"/>
            </a:rPr>
            <a:t>* MODELO FUERTE EN ESPAÑA.</a:t>
          </a:r>
        </a:p>
        <a:p>
          <a:pPr lvl="0" algn="l" defTabSz="533400">
            <a:lnSpc>
              <a:spcPct val="90000"/>
            </a:lnSpc>
            <a:spcBef>
              <a:spcPct val="0"/>
            </a:spcBef>
            <a:spcAft>
              <a:spcPct val="35000"/>
            </a:spcAft>
          </a:pPr>
          <a:r>
            <a:rPr lang="es-MX" sz="1200" b="1" kern="1200" dirty="0">
              <a:latin typeface="Bradley Hand ITC" panose="03070402050302030203" pitchFamily="66" charset="0"/>
            </a:rPr>
            <a:t>* PRODUCCION DE MATERIALES ESCRITOS Y/O CON MEDIOS AUDIOVISUALES DE APRENDIZAJE QUE EL ALUMNADO ENVIA POR CORREO.</a:t>
          </a:r>
        </a:p>
        <a:p>
          <a:pPr lvl="0" algn="l" defTabSz="533400">
            <a:lnSpc>
              <a:spcPct val="90000"/>
            </a:lnSpc>
            <a:spcBef>
              <a:spcPct val="0"/>
            </a:spcBef>
            <a:spcAft>
              <a:spcPct val="35000"/>
            </a:spcAft>
          </a:pPr>
          <a:r>
            <a:rPr lang="es-MX" sz="1200" b="1" kern="1200" dirty="0">
              <a:latin typeface="Bradley Hand ITC" panose="03070402050302030203" pitchFamily="66" charset="0"/>
            </a:rPr>
            <a:t>* LOS ESTUDIANTES SIGUEN EL MATERIAL Y DEVUELVEN POR CORREO A LA INSTITUCIÓN COMENTARIOS, CUESTIONARIOS, ETC.</a:t>
          </a:r>
        </a:p>
        <a:p>
          <a:pPr lvl="0" algn="l" defTabSz="533400">
            <a:lnSpc>
              <a:spcPct val="90000"/>
            </a:lnSpc>
            <a:spcBef>
              <a:spcPct val="0"/>
            </a:spcBef>
            <a:spcAft>
              <a:spcPct val="35000"/>
            </a:spcAft>
          </a:pPr>
          <a:r>
            <a:rPr lang="es-MX" sz="1200" b="1" kern="1200" dirty="0">
              <a:latin typeface="Bradley Hand ITC" panose="03070402050302030203" pitchFamily="66" charset="0"/>
            </a:rPr>
            <a:t>* LA INSTITUCIÓN DEVUELVE SUGERENCIAS O COMENTARIOS.</a:t>
          </a:r>
        </a:p>
        <a:p>
          <a:pPr lvl="0" algn="l" defTabSz="533400">
            <a:lnSpc>
              <a:spcPct val="90000"/>
            </a:lnSpc>
            <a:spcBef>
              <a:spcPct val="0"/>
            </a:spcBef>
            <a:spcAft>
              <a:spcPct val="35000"/>
            </a:spcAft>
          </a:pPr>
          <a:r>
            <a:rPr lang="es-MX" sz="1200" b="1" kern="1200" dirty="0">
              <a:latin typeface="Bradley Hand ITC" panose="03070402050302030203" pitchFamily="66" charset="0"/>
            </a:rPr>
            <a:t>* EL CONTACTO DE LA INSTITUCION CON EL ALUMNADO ES POR PARTE DE TELEFONO, Y CORREO.</a:t>
          </a:r>
        </a:p>
        <a:p>
          <a:pPr lvl="0" algn="l" defTabSz="533400">
            <a:lnSpc>
              <a:spcPct val="90000"/>
            </a:lnSpc>
            <a:spcBef>
              <a:spcPct val="0"/>
            </a:spcBef>
            <a:spcAft>
              <a:spcPct val="35000"/>
            </a:spcAft>
          </a:pPr>
          <a:endParaRPr lang="es-MX" sz="800" kern="1200" dirty="0"/>
        </a:p>
      </dsp:txBody>
      <dsp:txXfrm>
        <a:off x="60053" y="580718"/>
        <a:ext cx="2240982" cy="4337991"/>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78F14FA-6D98-4DDD-AF10-C5CA1FD0F867}">
      <dsp:nvSpPr>
        <dsp:cNvPr id="0" name=""/>
        <dsp:cNvSpPr/>
      </dsp:nvSpPr>
      <dsp:spPr>
        <a:xfrm>
          <a:off x="0" y="397699"/>
          <a:ext cx="5486400" cy="799041"/>
        </a:xfrm>
        <a:prstGeom prst="rightArrow">
          <a:avLst>
            <a:gd name="adj1" fmla="val 50000"/>
            <a:gd name="adj2" fmla="val 5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254000" bIns="126848" numCol="1" spcCol="1270" anchor="ctr" anchorCtr="0">
          <a:noAutofit/>
        </a:bodyPr>
        <a:lstStyle/>
        <a:p>
          <a:pPr lvl="0" algn="l" defTabSz="622300">
            <a:lnSpc>
              <a:spcPct val="90000"/>
            </a:lnSpc>
            <a:spcBef>
              <a:spcPct val="0"/>
            </a:spcBef>
            <a:spcAft>
              <a:spcPct val="35000"/>
            </a:spcAft>
          </a:pPr>
          <a:r>
            <a:rPr lang="es-MX" sz="1400" b="1" kern="1200" dirty="0">
              <a:latin typeface="Bradley Hand ITC" panose="03070402050302030203" pitchFamily="66" charset="0"/>
            </a:rPr>
            <a:t>MODELO DE EDUCACIÓN A DISTANCIA UNIVERSITARIA</a:t>
          </a:r>
        </a:p>
      </dsp:txBody>
      <dsp:txXfrm>
        <a:off x="0" y="397699"/>
        <a:ext cx="5486400" cy="799041"/>
      </dsp:txXfrm>
    </dsp:sp>
    <dsp:sp modelId="{E63BC61B-5ECD-4757-818A-F75A8F898BB7}">
      <dsp:nvSpPr>
        <dsp:cNvPr id="0" name=""/>
        <dsp:cNvSpPr/>
      </dsp:nvSpPr>
      <dsp:spPr>
        <a:xfrm>
          <a:off x="12877" y="1180183"/>
          <a:ext cx="5018471" cy="1326294"/>
        </a:xfrm>
        <a:prstGeom prst="rect">
          <a:avLst/>
        </a:prstGeom>
        <a:solidFill>
          <a:schemeClr val="lt1">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t" anchorCtr="0">
          <a:noAutofit/>
        </a:bodyPr>
        <a:lstStyle/>
        <a:p>
          <a:pPr lvl="0" algn="l" defTabSz="622300">
            <a:lnSpc>
              <a:spcPct val="90000"/>
            </a:lnSpc>
            <a:spcBef>
              <a:spcPct val="0"/>
            </a:spcBef>
            <a:spcAft>
              <a:spcPct val="35000"/>
            </a:spcAft>
          </a:pPr>
          <a:r>
            <a:rPr lang="es-MX" sz="1400" b="1" kern="1200" dirty="0">
              <a:latin typeface="Bradley Hand ITC" panose="03070402050302030203" pitchFamily="66" charset="0"/>
            </a:rPr>
            <a:t>SON LOS SISTEMAS DE </a:t>
          </a:r>
          <a:r>
            <a:rPr lang="es-MX" sz="1400" b="1" kern="1200" dirty="0" err="1">
              <a:latin typeface="Bradley Hand ITC" panose="03070402050302030203" pitchFamily="66" charset="0"/>
            </a:rPr>
            <a:t>EaD</a:t>
          </a:r>
          <a:r>
            <a:rPr lang="es-MX" sz="1400" b="1" kern="1200" dirty="0">
              <a:latin typeface="Bradley Hand ITC" panose="03070402050302030203" pitchFamily="66" charset="0"/>
            </a:rPr>
            <a:t> Y </a:t>
          </a:r>
          <a:r>
            <a:rPr lang="es-MX" sz="1400" b="1" kern="1200" dirty="0" err="1">
              <a:latin typeface="Bradley Hand ITC" panose="03070402050302030203" pitchFamily="66" charset="0"/>
            </a:rPr>
            <a:t>FaD</a:t>
          </a:r>
          <a:r>
            <a:rPr lang="es-MX" sz="1400" b="1" kern="1200" dirty="0">
              <a:latin typeface="Bradley Hand ITC" panose="03070402050302030203" pitchFamily="66" charset="0"/>
            </a:rPr>
            <a:t> QUE PONEN EN MARCHA LAS INSTITUCIONES UNIVERSTARIAS PARA DAR RESPUESTA EN EL ÁMBITO DE LAS NECESIDADES DE FORMACIÓN EN LOS CICLOS DE GRADUACIÓN UNIVERSITARIA , ASI COMO POSGRADO.</a:t>
          </a:r>
        </a:p>
      </dsp:txBody>
      <dsp:txXfrm>
        <a:off x="12877" y="1180183"/>
        <a:ext cx="5018471" cy="1326294"/>
      </dsp:txXfrm>
    </dsp:sp>
  </dsp:spTree>
</dsp:drawing>
</file>

<file path=ppt/diagrams/layout1.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layout2.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layout3.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pic>
        <p:nvPicPr>
          <p:cNvPr id="7" name="Picture 6" descr="Brickwork-HD-R1a.jp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sp useBgFill="1">
        <p:nvSpPr>
          <p:cNvPr id="12" name="Freeform 11"/>
          <p:cNvSpPr/>
          <p:nvPr/>
        </p:nvSpPr>
        <p:spPr>
          <a:xfrm>
            <a:off x="-15875" y="0"/>
            <a:ext cx="11683810" cy="6588125"/>
          </a:xfrm>
          <a:custGeom>
            <a:avLst/>
            <a:gdLst/>
            <a:ahLst/>
            <a:cxnLst/>
            <a:rect l="l" t="t" r="r" b="b"/>
            <a:pathLst>
              <a:path w="11683810" h="6588125">
                <a:moveTo>
                  <a:pt x="0" y="0"/>
                </a:moveTo>
                <a:lnTo>
                  <a:pt x="11318691" y="0"/>
                </a:lnTo>
                <a:lnTo>
                  <a:pt x="11683810" y="5976938"/>
                </a:lnTo>
                <a:lnTo>
                  <a:pt x="15875" y="6588125"/>
                </a:lnTo>
                <a:cubicBezTo>
                  <a:pt x="10583" y="4386792"/>
                  <a:pt x="5292" y="2185458"/>
                  <a:pt x="0" y="0"/>
                </a:cubicBezTo>
                <a:close/>
              </a:path>
            </a:pathLst>
          </a:custGeom>
          <a:ln>
            <a:noFill/>
          </a:ln>
          <a:effectLst>
            <a:outerShdw blurRad="101600" dist="152400" dir="4380000" algn="tl" rotWithShape="0">
              <a:srgbClr val="000000">
                <a:alpha val="43000"/>
              </a:srgbClr>
            </a:outerShdw>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0" y="4282257"/>
            <a:ext cx="11329257" cy="2028845"/>
          </a:xfrm>
          <a:custGeom>
            <a:avLst/>
            <a:gdLst/>
            <a:ahLst/>
            <a:cxnLst/>
            <a:rect l="l" t="t" r="r" b="b"/>
            <a:pathLst>
              <a:path w="11329257" h="2028845">
                <a:moveTo>
                  <a:pt x="0" y="588520"/>
                </a:moveTo>
                <a:lnTo>
                  <a:pt x="11244075" y="0"/>
                </a:lnTo>
                <a:lnTo>
                  <a:pt x="11329257" y="1424838"/>
                </a:lnTo>
                <a:lnTo>
                  <a:pt x="0" y="2028845"/>
                </a:lnTo>
                <a:lnTo>
                  <a:pt x="0" y="588520"/>
                </a:lnTo>
                <a:close/>
              </a:path>
            </a:pathLst>
          </a:cu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26" name="Freeform 25"/>
          <p:cNvSpPr/>
          <p:nvPr/>
        </p:nvSpPr>
        <p:spPr>
          <a:xfrm>
            <a:off x="0" y="0"/>
            <a:ext cx="8719579" cy="456877"/>
          </a:xfrm>
          <a:custGeom>
            <a:avLst/>
            <a:gdLst/>
            <a:ahLst/>
            <a:cxnLst/>
            <a:rect l="l" t="t" r="r" b="b"/>
            <a:pathLst>
              <a:path w="8719579" h="456877">
                <a:moveTo>
                  <a:pt x="0" y="0"/>
                </a:moveTo>
                <a:lnTo>
                  <a:pt x="8719579" y="0"/>
                </a:lnTo>
                <a:lnTo>
                  <a:pt x="0" y="456877"/>
                </a:lnTo>
                <a:lnTo>
                  <a:pt x="0" y="0"/>
                </a:lnTo>
                <a:close/>
              </a:path>
            </a:pathLst>
          </a:cu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rot="21420000">
            <a:off x="-161800" y="293317"/>
            <a:ext cx="11367116" cy="5751804"/>
          </a:xfrm>
          <a:custGeom>
            <a:avLst/>
            <a:gdLst/>
            <a:ahLst/>
            <a:cxnLst/>
            <a:rect l="l" t="t" r="r" b="b"/>
            <a:pathLst>
              <a:path w="11367116" h="5751804">
                <a:moveTo>
                  <a:pt x="11346705" y="0"/>
                </a:moveTo>
                <a:cubicBezTo>
                  <a:pt x="11353509" y="1915114"/>
                  <a:pt x="11360312" y="3830229"/>
                  <a:pt x="11367116" y="5745343"/>
                </a:cubicBezTo>
                <a:lnTo>
                  <a:pt x="0" y="5751804"/>
                </a:lnTo>
              </a:path>
            </a:pathLst>
          </a:custGeom>
          <a:ln w="82550">
            <a:solidFill>
              <a:schemeClr val="tx1">
                <a:lumMod val="50000"/>
                <a:lumOff val="50000"/>
              </a:schemeClr>
            </a:solidFill>
            <a:miter lim="800000"/>
          </a:ln>
        </p:spPr>
        <p:style>
          <a:lnRef idx="2">
            <a:schemeClr val="accent1"/>
          </a:lnRef>
          <a:fillRef idx="0">
            <a:schemeClr val="accent1"/>
          </a:fillRef>
          <a:effectRef idx="1">
            <a:schemeClr val="accent1"/>
          </a:effectRef>
          <a:fontRef idx="minor">
            <a:schemeClr val="tx1"/>
          </a:fontRef>
        </p:style>
      </p:sp>
      <p:sp>
        <p:nvSpPr>
          <p:cNvPr id="2" name="Title 1"/>
          <p:cNvSpPr>
            <a:spLocks noGrp="1"/>
          </p:cNvSpPr>
          <p:nvPr>
            <p:ph type="ctrTitle"/>
          </p:nvPr>
        </p:nvSpPr>
        <p:spPr>
          <a:xfrm rot="21420000">
            <a:off x="891201" y="662656"/>
            <a:ext cx="9755187" cy="2766528"/>
          </a:xfrm>
        </p:spPr>
        <p:txBody>
          <a:bodyPr anchor="b">
            <a:normAutofit/>
          </a:bodyPr>
          <a:lstStyle>
            <a:lvl1pPr algn="r">
              <a:defRPr sz="80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rot="21420000">
            <a:off x="983062" y="3505209"/>
            <a:ext cx="9755187" cy="550333"/>
          </a:xfrm>
        </p:spPr>
        <p:txBody>
          <a:bodyPr anchor="t">
            <a:noAutofit/>
          </a:bodyPr>
          <a:lstStyle>
            <a:lvl1pPr marL="0" indent="0" algn="r">
              <a:buNone/>
              <a:defRPr sz="28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a:xfrm rot="21420000">
            <a:off x="4948541" y="4578463"/>
            <a:ext cx="6143653" cy="1163112"/>
          </a:xfrm>
        </p:spPr>
        <p:txBody>
          <a:bodyPr/>
          <a:lstStyle>
            <a:lvl1pPr algn="ctr">
              <a:defRPr sz="5400">
                <a:solidFill>
                  <a:schemeClr val="accent1">
                    <a:lumMod val="50000"/>
                  </a:schemeClr>
                </a:solidFill>
              </a:defRPr>
            </a:lvl1pPr>
          </a:lstStyle>
          <a:p>
            <a:fld id="{F7AFFB9B-9FB8-469E-96F9-4D32314110B6}" type="datetimeFigureOut">
              <a:rPr lang="en-US" dirty="0"/>
              <a:pPr/>
              <a:t>9/19/2015</a:t>
            </a:fld>
            <a:endParaRPr lang="en-US" dirty="0"/>
          </a:p>
        </p:txBody>
      </p:sp>
      <p:sp>
        <p:nvSpPr>
          <p:cNvPr id="5" name="Footer Placeholder 4"/>
          <p:cNvSpPr>
            <a:spLocks noGrp="1"/>
          </p:cNvSpPr>
          <p:nvPr>
            <p:ph type="ftr" sz="quarter" idx="11"/>
          </p:nvPr>
        </p:nvSpPr>
        <p:spPr>
          <a:xfrm rot="21420000">
            <a:off x="-5560" y="4883024"/>
            <a:ext cx="4047239" cy="1195538"/>
          </a:xfrm>
        </p:spPr>
        <p:txBody>
          <a:bodyPr vert="horz" lIns="91440" tIns="45720" rIns="91440" bIns="45720" rtlCol="0" anchor="ctr"/>
          <a:lstStyle>
            <a:lvl1pPr algn="r">
              <a:defRPr lang="en-US" sz="5400" dirty="0"/>
            </a:lvl1pPr>
          </a:lstStyle>
          <a:p>
            <a:endParaRPr lang="en-US" dirty="0"/>
          </a:p>
        </p:txBody>
      </p:sp>
      <p:sp>
        <p:nvSpPr>
          <p:cNvPr id="6" name="Slide Number Placeholder 5"/>
          <p:cNvSpPr>
            <a:spLocks noGrp="1"/>
          </p:cNvSpPr>
          <p:nvPr>
            <p:ph type="sldNum" sz="quarter" idx="12"/>
          </p:nvPr>
        </p:nvSpPr>
        <p:spPr>
          <a:xfrm rot="21420000">
            <a:off x="9851758" y="3832648"/>
            <a:ext cx="907186" cy="498470"/>
          </a:xfrm>
        </p:spPr>
        <p:txBody>
          <a:bodyPr/>
          <a:lstStyle>
            <a:lvl1pPr>
              <a:defRPr sz="2400">
                <a:solidFill>
                  <a:schemeClr val="tx1">
                    <a:lumMod val="75000"/>
                    <a:lumOff val="25000"/>
                  </a:schemeClr>
                </a:solidFill>
              </a:defRPr>
            </a:lvl1pPr>
          </a:lstStyle>
          <a:p>
            <a:fld id="{6D22F896-40B5-4ADD-8801-0D06FADFA095}" type="slidenum">
              <a:rPr lang="en-US" dirty="0"/>
              <a:pPr/>
              <a:t>‹Nº›</a:t>
            </a:fld>
            <a:endParaRPr lang="en-US" dirty="0"/>
          </a:p>
        </p:txBody>
      </p:sp>
      <p:sp>
        <p:nvSpPr>
          <p:cNvPr id="25" name="5-Point Star 24"/>
          <p:cNvSpPr/>
          <p:nvPr/>
        </p:nvSpPr>
        <p:spPr>
          <a:xfrm rot="21420000">
            <a:off x="4221385" y="5111356"/>
            <a:ext cx="515386" cy="515386"/>
          </a:xfrm>
          <a:prstGeom prst="star5">
            <a:avLst>
              <a:gd name="adj" fmla="val 26693"/>
              <a:gd name="hf" fmla="val 105146"/>
              <a:gd name="vf" fmla="val 110557"/>
            </a:avLst>
          </a:prstGeom>
          <a:solidFill>
            <a:schemeClr val="tx1">
              <a:alpha val="40000"/>
            </a:schemeClr>
          </a:solidFill>
          <a:ln>
            <a:noFill/>
          </a:ln>
        </p:spPr>
        <p:style>
          <a:lnRef idx="1">
            <a:schemeClr val="accent1"/>
          </a:lnRef>
          <a:fillRef idx="3">
            <a:schemeClr val="accent1"/>
          </a:fillRef>
          <a:effectRef idx="2">
            <a:schemeClr val="accent1"/>
          </a:effectRef>
          <a:fontRef idx="minor">
            <a:schemeClr val="lt1"/>
          </a:fontRef>
        </p:style>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85800" y="4106333"/>
            <a:ext cx="10394708" cy="588846"/>
          </a:xfrm>
        </p:spPr>
        <p:txBody>
          <a:bodyPr anchor="b"/>
          <a:lstStyle>
            <a:lvl1pPr>
              <a:defRPr sz="32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685801" y="685799"/>
            <a:ext cx="10392513" cy="3194903"/>
          </a:xfrm>
          <a:ln w="57150" cmpd="thinThick">
            <a:solidFill>
              <a:schemeClr val="bg1">
                <a:lumMod val="50000"/>
              </a:schemeClr>
            </a:solidFill>
            <a:miter lim="800000"/>
          </a:ln>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85780" y="4702923"/>
            <a:ext cx="10394728" cy="682472"/>
          </a:xfrm>
        </p:spPr>
        <p:txBody>
          <a:bodyPr anchor="t"/>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341D2AC3-6A0B-4169-B1EA-E3AE8B351BDD}" type="datetimeFigureOut">
              <a:rPr lang="en-US" dirty="0"/>
              <a:pPr/>
              <a:t>9/19/2015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85801" y="685800"/>
            <a:ext cx="10396902" cy="3194903"/>
          </a:xfrm>
        </p:spPr>
        <p:txBody>
          <a:bodyPr anchor="ctr">
            <a:normAutofit/>
          </a:bodyPr>
          <a:lstStyle>
            <a:lvl1pPr algn="ctr">
              <a:defRPr sz="480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685779" y="4106333"/>
            <a:ext cx="10394729" cy="1273606"/>
          </a:xfrm>
        </p:spPr>
        <p:txBody>
          <a:bodyPr anchor="ct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DD4B9363-8B87-41B7-9F8E-64519CBB8F34}" type="datetimeFigureOut">
              <a:rPr lang="en-US" dirty="0"/>
              <a:pPr/>
              <a:t>9/19/2015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‹Nº›</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21732" y="685800"/>
            <a:ext cx="9525020" cy="2916704"/>
          </a:xfrm>
        </p:spPr>
        <p:txBody>
          <a:bodyPr anchor="ctr">
            <a:normAutofit/>
          </a:bodyPr>
          <a:lstStyle>
            <a:lvl1pPr algn="ctr">
              <a:defRPr sz="4800"/>
            </a:lvl1pPr>
          </a:lstStyle>
          <a:p>
            <a:r>
              <a:rPr lang="es-ES" smtClean="0"/>
              <a:t>Haga clic para modificar el estilo de título del patrón</a:t>
            </a:r>
            <a:endParaRPr lang="en-US" dirty="0"/>
          </a:p>
        </p:txBody>
      </p:sp>
      <p:sp>
        <p:nvSpPr>
          <p:cNvPr id="12" name="Text Placeholder 3"/>
          <p:cNvSpPr>
            <a:spLocks noGrp="1"/>
          </p:cNvSpPr>
          <p:nvPr>
            <p:ph type="body" sz="half" idx="13"/>
          </p:nvPr>
        </p:nvSpPr>
        <p:spPr>
          <a:xfrm>
            <a:off x="1550264" y="3610032"/>
            <a:ext cx="8667956" cy="377768"/>
          </a:xfrm>
        </p:spPr>
        <p:txBody>
          <a:bodyPr anchor="t">
            <a:normAutofit/>
          </a:bodyPr>
          <a:lstStyle>
            <a:lvl1pPr marL="0" indent="0" algn="r">
              <a:buNone/>
              <a:defRPr sz="1400">
                <a:solidFill>
                  <a:schemeClr val="tx1">
                    <a:lumMod val="50000"/>
                    <a:lumOff val="50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4" name="Text Placeholder 3"/>
          <p:cNvSpPr>
            <a:spLocks noGrp="1"/>
          </p:cNvSpPr>
          <p:nvPr>
            <p:ph type="body" sz="half" idx="2"/>
          </p:nvPr>
        </p:nvSpPr>
        <p:spPr>
          <a:xfrm>
            <a:off x="685801" y="4106334"/>
            <a:ext cx="10396882" cy="1268252"/>
          </a:xfrm>
        </p:spPr>
        <p:txBody>
          <a:bodyPr anchor="ct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EAEF5746-5284-4951-9F37-7AE924EDBCB7}" type="datetimeFigureOut">
              <a:rPr lang="en-US" dirty="0"/>
              <a:pPr/>
              <a:t>9/19/2015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‹Nº›</a:t>
            </a:fld>
            <a:endParaRPr lang="en-US" dirty="0"/>
          </a:p>
        </p:txBody>
      </p:sp>
      <p:sp>
        <p:nvSpPr>
          <p:cNvPr id="13" name="TextBox 12"/>
          <p:cNvSpPr txBox="1"/>
          <p:nvPr/>
        </p:nvSpPr>
        <p:spPr>
          <a:xfrm>
            <a:off x="685801" y="89262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473083" y="292282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85800" y="1723854"/>
            <a:ext cx="10394707" cy="2511835"/>
          </a:xfrm>
        </p:spPr>
        <p:txBody>
          <a:bodyPr anchor="b">
            <a:normAutofit/>
          </a:bodyPr>
          <a:lstStyle>
            <a:lvl1pPr algn="l">
              <a:defRPr sz="480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685800" y="4247468"/>
            <a:ext cx="10394707" cy="1140644"/>
          </a:xfrm>
        </p:spPr>
        <p:txBody>
          <a:bodyPr anchor="t">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02398B29-7265-4A65-A2A4-6703C057B7C1}" type="datetimeFigureOut">
              <a:rPr lang="en-US" dirty="0"/>
              <a:pPr/>
              <a:t>9/19/2015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‹Nº›</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sp>
        <p:nvSpPr>
          <p:cNvPr id="15" name="Title 1"/>
          <p:cNvSpPr>
            <a:spLocks noGrp="1"/>
          </p:cNvSpPr>
          <p:nvPr>
            <p:ph type="title"/>
          </p:nvPr>
        </p:nvSpPr>
        <p:spPr>
          <a:xfrm>
            <a:off x="685802" y="685800"/>
            <a:ext cx="10394706" cy="1151965"/>
          </a:xfrm>
        </p:spPr>
        <p:txBody>
          <a:bodyPr/>
          <a:lstStyle>
            <a:lvl1pPr algn="ctr">
              <a:defRPr/>
            </a:lvl1pPr>
          </a:lstStyle>
          <a:p>
            <a:r>
              <a:rPr lang="es-ES" smtClean="0"/>
              <a:t>Haga clic para modificar el estilo de título del patrón</a:t>
            </a:r>
            <a:endParaRPr lang="en-US" dirty="0"/>
          </a:p>
        </p:txBody>
      </p:sp>
      <p:sp>
        <p:nvSpPr>
          <p:cNvPr id="7" name="Text Placeholder 2"/>
          <p:cNvSpPr>
            <a:spLocks noGrp="1"/>
          </p:cNvSpPr>
          <p:nvPr>
            <p:ph type="body" idx="1"/>
          </p:nvPr>
        </p:nvSpPr>
        <p:spPr>
          <a:xfrm>
            <a:off x="685802"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8" name="Text Placeholder 3"/>
          <p:cNvSpPr>
            <a:spLocks noGrp="1"/>
          </p:cNvSpPr>
          <p:nvPr>
            <p:ph type="body" sz="half" idx="15"/>
          </p:nvPr>
        </p:nvSpPr>
        <p:spPr>
          <a:xfrm>
            <a:off x="685802"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9" name="Text Placeholder 4"/>
          <p:cNvSpPr>
            <a:spLocks noGrp="1"/>
          </p:cNvSpPr>
          <p:nvPr>
            <p:ph type="body" sz="quarter" idx="3"/>
          </p:nvPr>
        </p:nvSpPr>
        <p:spPr>
          <a:xfrm>
            <a:off x="4234622"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0" name="Text Placeholder 3"/>
          <p:cNvSpPr>
            <a:spLocks noGrp="1"/>
          </p:cNvSpPr>
          <p:nvPr>
            <p:ph type="body" sz="half" idx="16"/>
          </p:nvPr>
        </p:nvSpPr>
        <p:spPr>
          <a:xfrm>
            <a:off x="4234621"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11" name="Text Placeholder 4"/>
          <p:cNvSpPr>
            <a:spLocks noGrp="1"/>
          </p:cNvSpPr>
          <p:nvPr>
            <p:ph type="body" sz="quarter" idx="13"/>
          </p:nvPr>
        </p:nvSpPr>
        <p:spPr>
          <a:xfrm>
            <a:off x="7770380" y="2063395"/>
            <a:ext cx="3310128"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2" name="Text Placeholder 3"/>
          <p:cNvSpPr>
            <a:spLocks noGrp="1"/>
          </p:cNvSpPr>
          <p:nvPr>
            <p:ph type="body" sz="half" idx="17"/>
          </p:nvPr>
        </p:nvSpPr>
        <p:spPr>
          <a:xfrm>
            <a:off x="7770380" y="2639658"/>
            <a:ext cx="3310128"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3" name="Date Placeholder 2"/>
          <p:cNvSpPr>
            <a:spLocks noGrp="1"/>
          </p:cNvSpPr>
          <p:nvPr>
            <p:ph type="dt" sz="half" idx="10"/>
          </p:nvPr>
        </p:nvSpPr>
        <p:spPr/>
        <p:txBody>
          <a:bodyPr/>
          <a:lstStyle/>
          <a:p>
            <a:fld id="{28FBA082-94DF-4C4B-A041-6624924AB0A8}" type="datetimeFigureOut">
              <a:rPr lang="en-US" dirty="0"/>
              <a:pPr/>
              <a:t>9/19/2015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pPr/>
              <a:t>‹Nº›</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sp>
        <p:nvSpPr>
          <p:cNvPr id="30" name="Title 1"/>
          <p:cNvSpPr>
            <a:spLocks noGrp="1"/>
          </p:cNvSpPr>
          <p:nvPr>
            <p:ph type="title"/>
          </p:nvPr>
        </p:nvSpPr>
        <p:spPr>
          <a:xfrm>
            <a:off x="685801" y="685800"/>
            <a:ext cx="10396882" cy="1151965"/>
          </a:xfrm>
        </p:spPr>
        <p:txBody>
          <a:bodyPr/>
          <a:lstStyle>
            <a:lvl1pPr algn="ctr">
              <a:defRPr/>
            </a:lvl1pPr>
          </a:lstStyle>
          <a:p>
            <a:r>
              <a:rPr lang="es-ES" smtClean="0"/>
              <a:t>Haga clic para modificar el estilo de título del patrón</a:t>
            </a:r>
            <a:endParaRPr lang="en-US" dirty="0"/>
          </a:p>
        </p:txBody>
      </p:sp>
      <p:sp>
        <p:nvSpPr>
          <p:cNvPr id="19" name="Text Placeholder 2"/>
          <p:cNvSpPr>
            <a:spLocks noGrp="1"/>
          </p:cNvSpPr>
          <p:nvPr>
            <p:ph type="body" idx="1"/>
          </p:nvPr>
        </p:nvSpPr>
        <p:spPr>
          <a:xfrm>
            <a:off x="691840"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0" name="Picture Placeholder 2"/>
          <p:cNvSpPr>
            <a:spLocks noGrp="1" noChangeAspect="1"/>
          </p:cNvSpPr>
          <p:nvPr>
            <p:ph type="pic" idx="15"/>
          </p:nvPr>
        </p:nvSpPr>
        <p:spPr>
          <a:xfrm>
            <a:off x="685780" y="2063395"/>
            <a:ext cx="3310128" cy="1536725"/>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1" name="Text Placeholder 3"/>
          <p:cNvSpPr>
            <a:spLocks noGrp="1"/>
          </p:cNvSpPr>
          <p:nvPr>
            <p:ph type="body" sz="half" idx="18"/>
          </p:nvPr>
        </p:nvSpPr>
        <p:spPr>
          <a:xfrm>
            <a:off x="691840" y="4389287"/>
            <a:ext cx="3310128" cy="98529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22" name="Text Placeholder 4"/>
          <p:cNvSpPr>
            <a:spLocks noGrp="1"/>
          </p:cNvSpPr>
          <p:nvPr>
            <p:ph type="body" sz="quarter" idx="3"/>
          </p:nvPr>
        </p:nvSpPr>
        <p:spPr>
          <a:xfrm>
            <a:off x="4237410"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3" name="Picture Placeholder 2"/>
          <p:cNvSpPr>
            <a:spLocks noGrp="1" noChangeAspect="1"/>
          </p:cNvSpPr>
          <p:nvPr>
            <p:ph type="pic" idx="21"/>
          </p:nvPr>
        </p:nvSpPr>
        <p:spPr>
          <a:xfrm>
            <a:off x="4235999" y="2063395"/>
            <a:ext cx="3310128" cy="1535237"/>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4" name="Text Placeholder 3"/>
          <p:cNvSpPr>
            <a:spLocks noGrp="1"/>
          </p:cNvSpPr>
          <p:nvPr>
            <p:ph type="body" sz="half" idx="19"/>
          </p:nvPr>
        </p:nvSpPr>
        <p:spPr>
          <a:xfrm>
            <a:off x="4235999" y="4389286"/>
            <a:ext cx="3310128" cy="98530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25" name="Text Placeholder 4"/>
          <p:cNvSpPr>
            <a:spLocks noGrp="1"/>
          </p:cNvSpPr>
          <p:nvPr>
            <p:ph type="body" sz="quarter" idx="13"/>
          </p:nvPr>
        </p:nvSpPr>
        <p:spPr>
          <a:xfrm>
            <a:off x="7768944" y="3813025"/>
            <a:ext cx="3310128"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26" name="Picture Placeholder 2"/>
          <p:cNvSpPr>
            <a:spLocks noGrp="1" noChangeAspect="1"/>
          </p:cNvSpPr>
          <p:nvPr>
            <p:ph type="pic" idx="22"/>
          </p:nvPr>
        </p:nvSpPr>
        <p:spPr>
          <a:xfrm>
            <a:off x="7768819" y="2063394"/>
            <a:ext cx="3310128" cy="1537196"/>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27" name="Text Placeholder 3"/>
          <p:cNvSpPr>
            <a:spLocks noGrp="1"/>
          </p:cNvSpPr>
          <p:nvPr>
            <p:ph type="body" sz="half" idx="20"/>
          </p:nvPr>
        </p:nvSpPr>
        <p:spPr>
          <a:xfrm>
            <a:off x="7768819" y="4389284"/>
            <a:ext cx="3310128" cy="985302"/>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3" name="Date Placeholder 2"/>
          <p:cNvSpPr>
            <a:spLocks noGrp="1"/>
          </p:cNvSpPr>
          <p:nvPr>
            <p:ph type="dt" sz="half" idx="10"/>
          </p:nvPr>
        </p:nvSpPr>
        <p:spPr/>
        <p:txBody>
          <a:bodyPr/>
          <a:lstStyle/>
          <a:p>
            <a:fld id="{B27686C4-3AB5-4E0C-86CA-FB108C350AA9}" type="datetimeFigureOut">
              <a:rPr lang="en-US" dirty="0"/>
              <a:pPr/>
              <a:t>9/19/2015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pPr/>
              <a:t>‹Nº›</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r">
              <a:defRPr/>
            </a:lvl1pPr>
          </a:lstStyle>
          <a:p>
            <a:r>
              <a:rPr lang="es-ES" smtClean="0"/>
              <a:t>Haga clic para modificar el estilo de título del patrón</a:t>
            </a:r>
            <a:endParaRPr lang="en-US" dirty="0"/>
          </a:p>
        </p:txBody>
      </p:sp>
      <p:sp>
        <p:nvSpPr>
          <p:cNvPr id="11" name="Vertical Text Placeholder 2"/>
          <p:cNvSpPr>
            <a:spLocks noGrp="1"/>
          </p:cNvSpPr>
          <p:nvPr>
            <p:ph type="body" orient="vert" sz="quarter" idx="13"/>
          </p:nvPr>
        </p:nvSpPr>
        <p:spPr>
          <a:xfrm>
            <a:off x="685800" y="2063396"/>
            <a:ext cx="10394707" cy="3311190"/>
          </a:xfrm>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49FF1211-4E0C-4AB3-B04F-585959BDAFE8}" type="datetimeFigureOut">
              <a:rPr lang="en-US" dirty="0"/>
              <a:pPr/>
              <a:t>9/19/2015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pPr/>
              <a:t>‹Nº›</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15862" y="685800"/>
            <a:ext cx="2264646" cy="4688785"/>
          </a:xfrm>
        </p:spPr>
        <p:txBody>
          <a:bodyPr vert="eaVert"/>
          <a:lstStyle>
            <a:lvl1pPr algn="l">
              <a:defRPr/>
            </a:lvl1pPr>
          </a:lstStyle>
          <a:p>
            <a:r>
              <a:rPr lang="es-ES" smtClean="0"/>
              <a:t>Haga clic para modificar el estilo de título del patrón</a:t>
            </a:r>
            <a:endParaRPr lang="en-US" dirty="0"/>
          </a:p>
        </p:txBody>
      </p:sp>
      <p:sp>
        <p:nvSpPr>
          <p:cNvPr id="8" name="Vertical Text Placeholder 2"/>
          <p:cNvSpPr>
            <a:spLocks noGrp="1"/>
          </p:cNvSpPr>
          <p:nvPr>
            <p:ph type="body" orient="vert" sz="quarter" idx="13"/>
          </p:nvPr>
        </p:nvSpPr>
        <p:spPr>
          <a:xfrm>
            <a:off x="685800" y="685800"/>
            <a:ext cx="7904431" cy="4688785"/>
          </a:xfrm>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28BDECAF-D3BE-4069-9C78-642ECCD01477}" type="datetimeFigureOut">
              <a:rPr lang="en-US" dirty="0"/>
              <a:pPr/>
              <a:t>9/19/2015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pPr/>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12" name="Content Placeholder 2"/>
          <p:cNvSpPr>
            <a:spLocks noGrp="1"/>
          </p:cNvSpPr>
          <p:nvPr>
            <p:ph sz="quarter" idx="13"/>
          </p:nvPr>
        </p:nvSpPr>
        <p:spPr>
          <a:xfrm>
            <a:off x="685800" y="2063396"/>
            <a:ext cx="10394707" cy="3311189"/>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8EFBDC27-E420-4878-9EE6-7B9656D6442A}" type="datetimeFigureOut">
              <a:rPr lang="en-US" dirty="0"/>
              <a:pPr/>
              <a:t>9/19/2015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pPr/>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85801" y="685800"/>
            <a:ext cx="10394707" cy="3193487"/>
          </a:xfrm>
        </p:spPr>
        <p:txBody>
          <a:bodyPr anchor="b">
            <a:normAutofit/>
          </a:bodyPr>
          <a:lstStyle>
            <a:lvl1pPr algn="l">
              <a:defRPr sz="54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5801" y="3742267"/>
            <a:ext cx="10394707" cy="1639614"/>
          </a:xfrm>
        </p:spPr>
        <p:txBody>
          <a:bodyPr anchor="t">
            <a:normAutofit/>
          </a:bodyPr>
          <a:lstStyle>
            <a:lvl1pPr marL="0" indent="0" algn="l">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0F7F47CF-67C9-420C-80A5-E2069FF0C2DF}" type="datetimeFigureOut">
              <a:rPr lang="en-US" dirty="0"/>
              <a:pPr/>
              <a:t>9/19/2015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pPr/>
              <a:t>‹Nº›</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14" name="Title 1"/>
          <p:cNvSpPr>
            <a:spLocks noGrp="1"/>
          </p:cNvSpPr>
          <p:nvPr>
            <p:ph type="title"/>
          </p:nvPr>
        </p:nvSpPr>
        <p:spPr>
          <a:xfrm>
            <a:off x="685801" y="685800"/>
            <a:ext cx="10396882" cy="1158140"/>
          </a:xfrm>
        </p:spPr>
        <p:txBody>
          <a:bodyPr/>
          <a:lstStyle/>
          <a:p>
            <a:r>
              <a:rPr lang="es-ES" smtClean="0"/>
              <a:t>Haga clic para modificar el estilo de título del patrón</a:t>
            </a:r>
            <a:endParaRPr lang="en-US" dirty="0"/>
          </a:p>
        </p:txBody>
      </p:sp>
      <p:sp>
        <p:nvSpPr>
          <p:cNvPr id="12" name="Content Placeholder 2"/>
          <p:cNvSpPr>
            <a:spLocks noGrp="1"/>
          </p:cNvSpPr>
          <p:nvPr>
            <p:ph sz="quarter" idx="13"/>
          </p:nvPr>
        </p:nvSpPr>
        <p:spPr>
          <a:xfrm>
            <a:off x="685800" y="2063396"/>
            <a:ext cx="5088714" cy="3311189"/>
          </a:xfrm>
        </p:spPr>
        <p:txBody>
          <a:bodyPr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3" name="Content Placeholder 3"/>
          <p:cNvSpPr>
            <a:spLocks noGrp="1"/>
          </p:cNvSpPr>
          <p:nvPr>
            <p:ph sz="quarter" idx="14"/>
          </p:nvPr>
        </p:nvSpPr>
        <p:spPr>
          <a:xfrm>
            <a:off x="5993971" y="2063396"/>
            <a:ext cx="5086538" cy="3311189"/>
          </a:xfrm>
        </p:spPr>
        <p:txBody>
          <a:bodyPr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AE22DC73-F065-42F5-A9F2-D90B2E42A0B3}" type="datetimeFigureOut">
              <a:rPr lang="en-US" dirty="0"/>
              <a:pPr/>
              <a:t>9/19/2015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4" name="Title 1"/>
          <p:cNvSpPr>
            <a:spLocks noGrp="1"/>
          </p:cNvSpPr>
          <p:nvPr>
            <p:ph type="title"/>
          </p:nvPr>
        </p:nvSpPr>
        <p:spPr>
          <a:xfrm>
            <a:off x="685801" y="685800"/>
            <a:ext cx="10394707" cy="1158140"/>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918356" y="2063396"/>
            <a:ext cx="4856158" cy="679994"/>
          </a:xfrm>
        </p:spPr>
        <p:txBody>
          <a:bodyPr anchor="b">
            <a:noAutofit/>
          </a:bodyPr>
          <a:lstStyle>
            <a:lvl1pPr marL="0" indent="0">
              <a:lnSpc>
                <a:spcPct val="90000"/>
              </a:lnSpc>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2" name="Content Placeholder 3"/>
          <p:cNvSpPr>
            <a:spLocks noGrp="1"/>
          </p:cNvSpPr>
          <p:nvPr>
            <p:ph sz="quarter" idx="13"/>
          </p:nvPr>
        </p:nvSpPr>
        <p:spPr>
          <a:xfrm>
            <a:off x="685802" y="2861733"/>
            <a:ext cx="5088712" cy="2512852"/>
          </a:xfrm>
        </p:spPr>
        <p:txBody>
          <a:bodyPr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218191" y="2063396"/>
            <a:ext cx="4864491" cy="679994"/>
          </a:xfrm>
        </p:spPr>
        <p:txBody>
          <a:bodyPr anchor="b">
            <a:noAutofit/>
          </a:bodyPr>
          <a:lstStyle>
            <a:lvl1pPr marL="0" indent="0">
              <a:lnSpc>
                <a:spcPct val="90000"/>
              </a:lnSpc>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13" name="Content Placeholder 5"/>
          <p:cNvSpPr>
            <a:spLocks noGrp="1"/>
          </p:cNvSpPr>
          <p:nvPr>
            <p:ph sz="quarter" idx="14"/>
          </p:nvPr>
        </p:nvSpPr>
        <p:spPr>
          <a:xfrm>
            <a:off x="5993969" y="2861733"/>
            <a:ext cx="5088713" cy="2512852"/>
          </a:xfrm>
        </p:spPr>
        <p:txBody>
          <a:bodyPr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76BEA702-9B29-41CC-9BCC-3DF8A0D379FE}" type="datetimeFigureOut">
              <a:rPr lang="en-US" dirty="0"/>
              <a:pPr/>
              <a:t>9/19/2015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pPr/>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097649AC-CB8F-4FF1-9A34-5861C74DD0A7}" type="datetimeFigureOut">
              <a:rPr lang="en-US" dirty="0"/>
              <a:pPr/>
              <a:t>9/19/2015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pPr/>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C5CECA-2D3A-4680-9B49-752200DE467C}" type="datetimeFigureOut">
              <a:rPr lang="en-US" dirty="0"/>
              <a:pPr/>
              <a:t>9/19/2015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pPr/>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93643" y="685800"/>
            <a:ext cx="4126860" cy="2023252"/>
          </a:xfrm>
        </p:spPr>
        <p:txBody>
          <a:bodyPr anchor="b">
            <a:normAutofit/>
          </a:bodyPr>
          <a:lstStyle>
            <a:lvl1pPr algn="ctr">
              <a:defRPr sz="3600"/>
            </a:lvl1pPr>
          </a:lstStyle>
          <a:p>
            <a:r>
              <a:rPr lang="es-ES" smtClean="0"/>
              <a:t>Haga clic para modificar el estilo de título del patrón</a:t>
            </a:r>
            <a:endParaRPr lang="en-US" dirty="0"/>
          </a:p>
        </p:txBody>
      </p:sp>
      <p:sp>
        <p:nvSpPr>
          <p:cNvPr id="10" name="Content Placeholder 2"/>
          <p:cNvSpPr>
            <a:spLocks noGrp="1"/>
          </p:cNvSpPr>
          <p:nvPr>
            <p:ph sz="quarter" idx="13"/>
          </p:nvPr>
        </p:nvSpPr>
        <p:spPr>
          <a:xfrm>
            <a:off x="5046132" y="685800"/>
            <a:ext cx="6034375" cy="4688785"/>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693642" y="2709052"/>
            <a:ext cx="4126861" cy="2665533"/>
          </a:xfrm>
        </p:spPr>
        <p:txBody>
          <a:bodyPr anchor="t">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50C3BFE2-83B7-4B0A-B9D3-AB28331082B3}" type="datetimeFigureOut">
              <a:rPr lang="en-US" dirty="0"/>
              <a:pPr/>
              <a:t>9/19/2015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6345302" cy="2023252"/>
          </a:xfrm>
        </p:spPr>
        <p:txBody>
          <a:bodyPr anchor="b">
            <a:normAutofit/>
          </a:bodyPr>
          <a:lstStyle>
            <a:lvl1pPr algn="ctr">
              <a:defRPr sz="36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7482362" y="0"/>
            <a:ext cx="3598146" cy="5071533"/>
          </a:xfrm>
          <a:ln w="57150" cmpd="thinThick">
            <a:solidFill>
              <a:schemeClr val="bg1">
                <a:lumMod val="50000"/>
              </a:schemeClr>
            </a:solidFill>
            <a:miter lim="800000"/>
          </a:ln>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685801" y="2709052"/>
            <a:ext cx="6345301" cy="2362481"/>
          </a:xfrm>
        </p:spPr>
        <p:txBody>
          <a:bodyPr anchor="t">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12EF78E3-FDA3-4D28-AAA2-0B81F349A39D}" type="datetimeFigureOut">
              <a:rPr lang="en-US" dirty="0"/>
              <a:pPr/>
              <a:t>9/19/2015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7" name="Picture 6" descr="Brickwork-HD-R1a.jpg"/>
          <p:cNvPicPr>
            <a:picLocks noChangeAspect="1"/>
          </p:cNvPicPr>
          <p:nvPr/>
        </p:nvPicPr>
        <p:blipFill>
          <a:blip r:embed="rId19">
            <a:extLst>
              <a:ext uri="{28A0092B-C50C-407E-A947-70E740481C1C}">
                <a14:useLocalDpi xmlns:a14="http://schemas.microsoft.com/office/drawing/2010/main" xmlns="" val="0"/>
              </a:ext>
            </a:extLst>
          </a:blip>
          <a:stretch>
            <a:fillRect/>
          </a:stretch>
        </p:blipFill>
        <p:spPr>
          <a:xfrm>
            <a:off x="0" y="0"/>
            <a:ext cx="12192000" cy="6858000"/>
          </a:xfrm>
          <a:prstGeom prst="rect">
            <a:avLst/>
          </a:prstGeom>
        </p:spPr>
      </p:pic>
      <p:grpSp>
        <p:nvGrpSpPr>
          <p:cNvPr id="10" name="Group 9"/>
          <p:cNvGrpSpPr/>
          <p:nvPr/>
        </p:nvGrpSpPr>
        <p:grpSpPr>
          <a:xfrm>
            <a:off x="-25397" y="0"/>
            <a:ext cx="12005350" cy="6644081"/>
            <a:chOff x="-25397" y="0"/>
            <a:chExt cx="12005350" cy="6644081"/>
          </a:xfrm>
        </p:grpSpPr>
        <p:sp useBgFill="1">
          <p:nvSpPr>
            <p:cNvPr id="11" name="Rectangle 10"/>
            <p:cNvSpPr/>
            <p:nvPr/>
          </p:nvSpPr>
          <p:spPr>
            <a:xfrm>
              <a:off x="1" y="0"/>
              <a:ext cx="11979952" cy="6644081"/>
            </a:xfrm>
            <a:prstGeom prst="rect">
              <a:avLst/>
            </a:prstGeom>
            <a:ln>
              <a:noFill/>
            </a:ln>
            <a:effectLst>
              <a:outerShdw blurRad="98425" dist="76200" dir="4380000" algn="tl" rotWithShape="0">
                <a:srgbClr val="000000">
                  <a:alpha val="68000"/>
                </a:srgbClr>
              </a:outerShdw>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25397" y="0"/>
              <a:ext cx="11773291" cy="6419514"/>
            </a:xfrm>
            <a:custGeom>
              <a:avLst/>
              <a:gdLst/>
              <a:ahLst/>
              <a:cxnLst/>
              <a:rect l="l" t="t" r="r" b="b"/>
              <a:pathLst>
                <a:path w="11773291" h="6419514">
                  <a:moveTo>
                    <a:pt x="11750059" y="0"/>
                  </a:moveTo>
                  <a:lnTo>
                    <a:pt x="11773291" y="6419514"/>
                  </a:lnTo>
                  <a:lnTo>
                    <a:pt x="0" y="6411047"/>
                  </a:lnTo>
                </a:path>
              </a:pathLst>
            </a:custGeom>
            <a:ln w="82550">
              <a:solidFill>
                <a:schemeClr val="tx1">
                  <a:lumMod val="50000"/>
                  <a:lumOff val="50000"/>
                </a:schemeClr>
              </a:solidFill>
              <a:miter lim="800000"/>
            </a:ln>
          </p:spPr>
          <p:style>
            <a:lnRef idx="2">
              <a:schemeClr val="accent1"/>
            </a:lnRef>
            <a:fillRef idx="0">
              <a:schemeClr val="accent1"/>
            </a:fillRef>
            <a:effectRef idx="1">
              <a:schemeClr val="accent1"/>
            </a:effectRef>
            <a:fontRef idx="minor">
              <a:schemeClr val="tx1"/>
            </a:fontRef>
          </p:style>
        </p:sp>
        <p:sp>
          <p:nvSpPr>
            <p:cNvPr id="13" name="Rectangle 12"/>
            <p:cNvSpPr/>
            <p:nvPr/>
          </p:nvSpPr>
          <p:spPr>
            <a:xfrm>
              <a:off x="1" y="5600215"/>
              <a:ext cx="11706512" cy="780581"/>
            </a:xfrm>
            <a:prstGeom prst="rect">
              <a:avLst/>
            </a:pr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85801" y="685800"/>
            <a:ext cx="10396882" cy="1151965"/>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685800" y="2063396"/>
            <a:ext cx="10396883" cy="3311189"/>
          </a:xfrm>
          <a:prstGeom prst="rect">
            <a:avLst/>
          </a:prstGeom>
        </p:spPr>
        <p:txBody>
          <a:bodyPr vert="horz" lIns="91440" tIns="45720" rIns="91440" bIns="45720" rtlCol="0"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7298083" y="5757334"/>
            <a:ext cx="3784600" cy="498470"/>
          </a:xfrm>
          <a:prstGeom prst="rect">
            <a:avLst/>
          </a:prstGeom>
        </p:spPr>
        <p:txBody>
          <a:bodyPr vert="horz" lIns="91440" tIns="45720" rIns="91440" bIns="45720" rtlCol="0" anchor="ctr"/>
          <a:lstStyle>
            <a:lvl1pPr algn="r">
              <a:defRPr sz="3200" cap="all" baseline="0">
                <a:solidFill>
                  <a:schemeClr val="accent1">
                    <a:lumMod val="50000"/>
                  </a:schemeClr>
                </a:solidFill>
              </a:defRPr>
            </a:lvl1pPr>
          </a:lstStyle>
          <a:p>
            <a:fld id="{C35BB1C6-BF8F-4481-8AB2-603A1C8A906A}" type="datetimeFigureOut">
              <a:rPr lang="en-US" dirty="0"/>
              <a:pPr/>
              <a:t>9/19/2015</a:t>
            </a:fld>
            <a:endParaRPr lang="en-US" dirty="0"/>
          </a:p>
        </p:txBody>
      </p:sp>
      <p:sp>
        <p:nvSpPr>
          <p:cNvPr id="5" name="Footer Placeholder 4"/>
          <p:cNvSpPr>
            <a:spLocks noGrp="1"/>
          </p:cNvSpPr>
          <p:nvPr>
            <p:ph type="ftr" sz="quarter" idx="3"/>
          </p:nvPr>
        </p:nvSpPr>
        <p:spPr>
          <a:xfrm>
            <a:off x="685801" y="5757334"/>
            <a:ext cx="5499719" cy="498470"/>
          </a:xfrm>
          <a:prstGeom prst="rect">
            <a:avLst/>
          </a:prstGeom>
        </p:spPr>
        <p:txBody>
          <a:bodyPr vert="horz" lIns="91440" tIns="45720" rIns="91440" bIns="45720" rtlCol="0" anchor="ctr"/>
          <a:lstStyle>
            <a:lvl1pPr algn="l">
              <a:defRPr sz="3200" cap="all" baseline="0">
                <a:solidFill>
                  <a:schemeClr val="accent1">
                    <a:lumMod val="50000"/>
                  </a:schemeClr>
                </a:solidFill>
              </a:defRPr>
            </a:lvl1pPr>
          </a:lstStyle>
          <a:p>
            <a:endParaRPr lang="en-US" dirty="0"/>
          </a:p>
        </p:txBody>
      </p:sp>
      <p:sp>
        <p:nvSpPr>
          <p:cNvPr id="6" name="Slide Number Placeholder 5"/>
          <p:cNvSpPr>
            <a:spLocks noGrp="1"/>
          </p:cNvSpPr>
          <p:nvPr>
            <p:ph type="sldNum" sz="quarter" idx="4"/>
          </p:nvPr>
        </p:nvSpPr>
        <p:spPr>
          <a:xfrm>
            <a:off x="6287121" y="5757334"/>
            <a:ext cx="907186" cy="498470"/>
          </a:xfrm>
          <a:prstGeom prst="rect">
            <a:avLst/>
          </a:prstGeom>
        </p:spPr>
        <p:txBody>
          <a:bodyPr vert="horz" lIns="91440" tIns="45720" rIns="91440" bIns="45720" rtlCol="0" anchor="ctr"/>
          <a:lstStyle>
            <a:lvl1pPr algn="ctr">
              <a:defRPr sz="3200" cap="all" baseline="0">
                <a:solidFill>
                  <a:schemeClr val="accent1">
                    <a:lumMod val="50000"/>
                  </a:schemeClr>
                </a:solidFill>
              </a:defRPr>
            </a:lvl1pPr>
          </a:lstStyle>
          <a:p>
            <a:fld id="{6D22F896-40B5-4ADD-8801-0D06FADFA095}" type="slidenum">
              <a:rPr lang="en-US" dirty="0"/>
              <a:pPr/>
              <a:t>‹Nº›</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hf sldNum="0" hdr="0" ftr="0" dt="0"/>
  <p:txStyles>
    <p:titleStyle>
      <a:lvl1pPr algn="l" defTabSz="914400" rtl="0" eaLnBrk="1" latinLnBrk="0" hangingPunct="1">
        <a:lnSpc>
          <a:spcPct val="90000"/>
        </a:lnSpc>
        <a:spcBef>
          <a:spcPct val="0"/>
        </a:spcBef>
        <a:buNone/>
        <a:defRPr sz="5400" kern="1200" cap="all" baseline="0">
          <a:solidFill>
            <a:schemeClr val="accent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60000"/>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8" Type="http://schemas.openxmlformats.org/officeDocument/2006/relationships/diagramLayout" Target="../diagrams/layout3.xml"/><Relationship Id="rId3" Type="http://schemas.openxmlformats.org/officeDocument/2006/relationships/diagramLayout" Target="../diagrams/layout2.xml"/><Relationship Id="rId7" Type="http://schemas.openxmlformats.org/officeDocument/2006/relationships/diagramData" Target="../diagrams/data3.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11" Type="http://schemas.microsoft.com/office/2007/relationships/diagramDrawing" Target="../diagrams/drawing3.xml"/><Relationship Id="rId5" Type="http://schemas.openxmlformats.org/officeDocument/2006/relationships/diagramColors" Target="../diagrams/colors2.xml"/><Relationship Id="rId10" Type="http://schemas.openxmlformats.org/officeDocument/2006/relationships/diagramColors" Target="../diagrams/colors3.xml"/><Relationship Id="rId4" Type="http://schemas.openxmlformats.org/officeDocument/2006/relationships/diagramQuickStyle" Target="../diagrams/quickStyle2.xml"/><Relationship Id="rId9" Type="http://schemas.openxmlformats.org/officeDocument/2006/relationships/diagramQuickStyle" Target="../diagrams/quickStyl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rot="21420000">
            <a:off x="826807" y="-110077"/>
            <a:ext cx="9755187" cy="2766528"/>
          </a:xfrm>
        </p:spPr>
        <p:txBody>
          <a:bodyPr>
            <a:noAutofit/>
          </a:bodyPr>
          <a:lstStyle/>
          <a:p>
            <a:pPr algn="ctr"/>
            <a:r>
              <a:rPr lang="es-MX" sz="2800" b="1" dirty="0" smtClean="0">
                <a:latin typeface="Bradley Hand ITC" panose="03070402050302030203" pitchFamily="66" charset="0"/>
              </a:rPr>
              <a:t>UNIVERSIDAD AUTONOMA DE TLAXCALA</a:t>
            </a:r>
            <a:br>
              <a:rPr lang="es-MX" sz="2800" b="1" dirty="0" smtClean="0">
                <a:latin typeface="Bradley Hand ITC" panose="03070402050302030203" pitchFamily="66" charset="0"/>
              </a:rPr>
            </a:br>
            <a:r>
              <a:rPr lang="es-MX" sz="2800" b="1" dirty="0" smtClean="0">
                <a:latin typeface="Bradley Hand ITC" panose="03070402050302030203" pitchFamily="66" charset="0"/>
              </a:rPr>
              <a:t>Facultad de ciencias de la educación</a:t>
            </a:r>
            <a:br>
              <a:rPr lang="es-MX" sz="2800" b="1" dirty="0" smtClean="0">
                <a:latin typeface="Bradley Hand ITC" panose="03070402050302030203" pitchFamily="66" charset="0"/>
              </a:rPr>
            </a:br>
            <a:r>
              <a:rPr lang="es-MX" sz="2800" b="1" dirty="0" smtClean="0">
                <a:latin typeface="Bradley Hand ITC" panose="03070402050302030203" pitchFamily="66" charset="0"/>
              </a:rPr>
              <a:t>Lic. en ciencias de la educación</a:t>
            </a:r>
            <a:r>
              <a:rPr lang="es-MX" sz="3200" dirty="0" smtClean="0"/>
              <a:t/>
            </a:r>
            <a:br>
              <a:rPr lang="es-MX" sz="3200" dirty="0" smtClean="0"/>
            </a:br>
            <a:endParaRPr lang="es-MX" sz="3200" dirty="0"/>
          </a:p>
        </p:txBody>
      </p:sp>
      <p:sp>
        <p:nvSpPr>
          <p:cNvPr id="3" name="Subtítulo 2"/>
          <p:cNvSpPr>
            <a:spLocks noGrp="1"/>
          </p:cNvSpPr>
          <p:nvPr>
            <p:ph type="subTitle" idx="1"/>
          </p:nvPr>
        </p:nvSpPr>
        <p:spPr>
          <a:xfrm rot="21420000">
            <a:off x="983063" y="2424977"/>
            <a:ext cx="9755187" cy="550333"/>
          </a:xfrm>
        </p:spPr>
        <p:txBody>
          <a:bodyPr numCol="1"/>
          <a:lstStyle/>
          <a:p>
            <a:pPr algn="ctr">
              <a:spcAft>
                <a:spcPts val="0"/>
              </a:spcAft>
              <a:tabLst>
                <a:tab pos="2971800" algn="ctr"/>
                <a:tab pos="5943600" algn="r"/>
              </a:tabLst>
            </a:pPr>
            <a:r>
              <a:rPr lang="es-MX" sz="2000" b="1" dirty="0">
                <a:solidFill>
                  <a:schemeClr val="tx1">
                    <a:lumMod val="85000"/>
                    <a:lumOff val="15000"/>
                  </a:schemeClr>
                </a:solidFill>
                <a:latin typeface="Bradley Hand ITC" panose="03070402050302030203" pitchFamily="66" charset="0"/>
                <a:ea typeface="Calibri" panose="020F0502020204030204" pitchFamily="34" charset="0"/>
                <a:cs typeface="Times New Roman" panose="02020603050405020304" pitchFamily="18" charset="0"/>
              </a:rPr>
              <a:t>UNIDAD DE APRENDIZAJE</a:t>
            </a:r>
            <a:r>
              <a:rPr lang="es-MX" sz="2000" b="1" dirty="0" smtClean="0">
                <a:solidFill>
                  <a:schemeClr val="tx1">
                    <a:lumMod val="85000"/>
                    <a:lumOff val="15000"/>
                  </a:schemeClr>
                </a:solidFill>
                <a:latin typeface="Bradley Hand ITC" panose="03070402050302030203" pitchFamily="66" charset="0"/>
                <a:ea typeface="Calibri" panose="020F0502020204030204" pitchFamily="34" charset="0"/>
                <a:cs typeface="Times New Roman" panose="02020603050405020304" pitchFamily="18" charset="0"/>
              </a:rPr>
              <a:t>:</a:t>
            </a:r>
            <a:r>
              <a:rPr lang="es-MX" sz="2000" b="1" dirty="0">
                <a:solidFill>
                  <a:schemeClr val="tx1">
                    <a:lumMod val="85000"/>
                    <a:lumOff val="15000"/>
                  </a:schemeClr>
                </a:solidFill>
                <a:latin typeface="Bradley Hand ITC" panose="03070402050302030203" pitchFamily="66" charset="0"/>
                <a:ea typeface="Calibri" panose="020F0502020204030204" pitchFamily="34" charset="0"/>
                <a:cs typeface="Times New Roman" panose="02020603050405020304" pitchFamily="18" charset="0"/>
              </a:rPr>
              <a:t> </a:t>
            </a:r>
            <a:endParaRPr lang="es-MX" sz="1800" b="1" dirty="0">
              <a:solidFill>
                <a:schemeClr val="tx1">
                  <a:lumMod val="85000"/>
                  <a:lumOff val="15000"/>
                </a:schemeClr>
              </a:solidFill>
              <a:latin typeface="Bradley Hand ITC" panose="03070402050302030203" pitchFamily="66" charset="0"/>
              <a:ea typeface="Calibri" panose="020F0502020204030204" pitchFamily="34" charset="0"/>
              <a:cs typeface="Times New Roman" panose="02020603050405020304" pitchFamily="18" charset="0"/>
            </a:endParaRPr>
          </a:p>
          <a:p>
            <a:pPr algn="ctr">
              <a:spcAft>
                <a:spcPts val="0"/>
              </a:spcAft>
              <a:tabLst>
                <a:tab pos="2971800" algn="ctr"/>
                <a:tab pos="5943600" algn="r"/>
              </a:tabLst>
            </a:pPr>
            <a:r>
              <a:rPr lang="es-MX" b="1" dirty="0">
                <a:solidFill>
                  <a:schemeClr val="tx1">
                    <a:lumMod val="85000"/>
                    <a:lumOff val="15000"/>
                  </a:schemeClr>
                </a:solidFill>
                <a:latin typeface="Bradley Hand ITC" panose="03070402050302030203" pitchFamily="66" charset="0"/>
                <a:ea typeface="Calibri" panose="020F0502020204030204" pitchFamily="34" charset="0"/>
                <a:cs typeface="Times New Roman" panose="02020603050405020304" pitchFamily="18" charset="0"/>
              </a:rPr>
              <a:t>EDUCACIÓN A </a:t>
            </a:r>
            <a:r>
              <a:rPr lang="es-MX" b="1" dirty="0" smtClean="0">
                <a:solidFill>
                  <a:schemeClr val="tx1">
                    <a:lumMod val="85000"/>
                    <a:lumOff val="15000"/>
                  </a:schemeClr>
                </a:solidFill>
                <a:latin typeface="Bradley Hand ITC" panose="03070402050302030203" pitchFamily="66" charset="0"/>
                <a:ea typeface="Calibri" panose="020F0502020204030204" pitchFamily="34" charset="0"/>
                <a:cs typeface="Times New Roman" panose="02020603050405020304" pitchFamily="18" charset="0"/>
              </a:rPr>
              <a:t>DISTANCIA</a:t>
            </a:r>
          </a:p>
          <a:p>
            <a:pPr algn="ctr">
              <a:spcAft>
                <a:spcPts val="0"/>
              </a:spcAft>
              <a:tabLst>
                <a:tab pos="2971800" algn="ctr"/>
                <a:tab pos="5943600" algn="r"/>
              </a:tabLst>
            </a:pPr>
            <a:r>
              <a:rPr lang="es-MX" sz="1800" b="1" dirty="0">
                <a:solidFill>
                  <a:schemeClr val="tx1">
                    <a:lumMod val="85000"/>
                    <a:lumOff val="15000"/>
                  </a:schemeClr>
                </a:solidFill>
                <a:latin typeface="Bradley Hand ITC" panose="03070402050302030203" pitchFamily="66" charset="0"/>
                <a:ea typeface="Calibri" panose="020F0502020204030204" pitchFamily="34" charset="0"/>
                <a:cs typeface="Times New Roman" panose="02020603050405020304" pitchFamily="18" charset="0"/>
              </a:rPr>
              <a:t>DOCENTE</a:t>
            </a:r>
            <a:r>
              <a:rPr lang="es-MX" sz="1800" b="1" dirty="0" smtClean="0">
                <a:solidFill>
                  <a:schemeClr val="tx1">
                    <a:lumMod val="85000"/>
                    <a:lumOff val="15000"/>
                  </a:schemeClr>
                </a:solidFill>
                <a:latin typeface="Bradley Hand ITC" panose="03070402050302030203" pitchFamily="66" charset="0"/>
                <a:ea typeface="Calibri" panose="020F0502020204030204" pitchFamily="34" charset="0"/>
                <a:cs typeface="Times New Roman" panose="02020603050405020304" pitchFamily="18" charset="0"/>
              </a:rPr>
              <a:t>:</a:t>
            </a:r>
            <a:r>
              <a:rPr lang="es-MX" sz="1800" b="1" dirty="0">
                <a:solidFill>
                  <a:schemeClr val="tx1">
                    <a:lumMod val="85000"/>
                    <a:lumOff val="15000"/>
                  </a:schemeClr>
                </a:solidFill>
                <a:latin typeface="Bradley Hand ITC" panose="03070402050302030203" pitchFamily="66" charset="0"/>
                <a:ea typeface="Calibri" panose="020F0502020204030204" pitchFamily="34" charset="0"/>
                <a:cs typeface="Times New Roman" panose="02020603050405020304" pitchFamily="18" charset="0"/>
              </a:rPr>
              <a:t> </a:t>
            </a:r>
            <a:endParaRPr lang="es-MX" sz="1600" b="1" dirty="0">
              <a:solidFill>
                <a:schemeClr val="tx1">
                  <a:lumMod val="85000"/>
                  <a:lumOff val="15000"/>
                </a:schemeClr>
              </a:solidFill>
              <a:latin typeface="Bradley Hand ITC" panose="03070402050302030203" pitchFamily="66" charset="0"/>
              <a:ea typeface="Calibri" panose="020F0502020204030204" pitchFamily="34" charset="0"/>
              <a:cs typeface="Times New Roman" panose="02020603050405020304" pitchFamily="18" charset="0"/>
            </a:endParaRPr>
          </a:p>
          <a:p>
            <a:pPr algn="ctr">
              <a:spcAft>
                <a:spcPts val="0"/>
              </a:spcAft>
              <a:tabLst>
                <a:tab pos="2971800" algn="ctr"/>
                <a:tab pos="5943600" algn="r"/>
              </a:tabLst>
            </a:pPr>
            <a:r>
              <a:rPr lang="es-MX" sz="2400" b="1" dirty="0">
                <a:solidFill>
                  <a:schemeClr val="tx1">
                    <a:lumMod val="85000"/>
                    <a:lumOff val="15000"/>
                  </a:schemeClr>
                </a:solidFill>
                <a:latin typeface="Bradley Hand ITC" panose="03070402050302030203" pitchFamily="66" charset="0"/>
                <a:ea typeface="Calibri" panose="020F0502020204030204" pitchFamily="34" charset="0"/>
                <a:cs typeface="Times New Roman" panose="02020603050405020304" pitchFamily="18" charset="0"/>
              </a:rPr>
              <a:t>JOSÉ LUIS VILLEGAS </a:t>
            </a:r>
            <a:r>
              <a:rPr lang="es-MX" sz="2400" b="1" dirty="0" smtClean="0">
                <a:solidFill>
                  <a:schemeClr val="tx1">
                    <a:lumMod val="85000"/>
                    <a:lumOff val="15000"/>
                  </a:schemeClr>
                </a:solidFill>
                <a:latin typeface="Bradley Hand ITC" panose="03070402050302030203" pitchFamily="66" charset="0"/>
                <a:ea typeface="Calibri" panose="020F0502020204030204" pitchFamily="34" charset="0"/>
                <a:cs typeface="Times New Roman" panose="02020603050405020304" pitchFamily="18" charset="0"/>
              </a:rPr>
              <a:t>VALLE</a:t>
            </a:r>
            <a:r>
              <a:rPr lang="es-MX" sz="700" dirty="0">
                <a:latin typeface="Century Gothic" panose="020B0502020202020204" pitchFamily="34" charset="0"/>
                <a:ea typeface="Calibri" panose="020F0502020204030204" pitchFamily="34" charset="0"/>
                <a:cs typeface="Times New Roman" panose="02020603050405020304" pitchFamily="18" charset="0"/>
              </a:rPr>
              <a:t> </a:t>
            </a:r>
            <a:endParaRPr lang="es-MX" sz="600" dirty="0">
              <a:latin typeface="Century Gothic" panose="020B0502020202020204" pitchFamily="34" charset="0"/>
              <a:ea typeface="Calibri" panose="020F0502020204030204" pitchFamily="34" charset="0"/>
              <a:cs typeface="Times New Roman" panose="02020603050405020304" pitchFamily="18" charset="0"/>
            </a:endParaRPr>
          </a:p>
          <a:p>
            <a:pPr>
              <a:lnSpc>
                <a:spcPct val="100000"/>
              </a:lnSpc>
              <a:spcAft>
                <a:spcPts val="0"/>
              </a:spcAft>
              <a:tabLst>
                <a:tab pos="2971800" algn="ctr"/>
                <a:tab pos="5943600" algn="r"/>
              </a:tabLst>
            </a:pPr>
            <a:r>
              <a:rPr lang="es-MX" sz="2000" b="1" dirty="0" smtClean="0">
                <a:solidFill>
                  <a:schemeClr val="bg1"/>
                </a:solidFill>
                <a:latin typeface="Bradley Hand ITC" panose="03070402050302030203" pitchFamily="66" charset="0"/>
                <a:ea typeface="Calibri" panose="020F0502020204030204" pitchFamily="34" charset="0"/>
                <a:cs typeface="Times New Roman" panose="02020603050405020304" pitchFamily="18" charset="0"/>
              </a:rPr>
              <a:t>ALUMNA:  </a:t>
            </a:r>
            <a:r>
              <a:rPr lang="es-MX" sz="2000" dirty="0" smtClean="0">
                <a:solidFill>
                  <a:schemeClr val="bg1"/>
                </a:solidFill>
                <a:latin typeface="Bradley Hand ITC" panose="03070402050302030203" pitchFamily="66" charset="0"/>
                <a:ea typeface="Calibri" panose="020F0502020204030204" pitchFamily="34" charset="0"/>
                <a:cs typeface="Times New Roman" panose="02020603050405020304" pitchFamily="18" charset="0"/>
              </a:rPr>
              <a:t>ANA </a:t>
            </a:r>
            <a:r>
              <a:rPr lang="es-MX" sz="2000" dirty="0">
                <a:solidFill>
                  <a:schemeClr val="bg1"/>
                </a:solidFill>
                <a:latin typeface="Bradley Hand ITC" panose="03070402050302030203" pitchFamily="66" charset="0"/>
                <a:ea typeface="Calibri" panose="020F0502020204030204" pitchFamily="34" charset="0"/>
                <a:cs typeface="Times New Roman" panose="02020603050405020304" pitchFamily="18" charset="0"/>
              </a:rPr>
              <a:t>LAURA ROLDÁN </a:t>
            </a:r>
            <a:r>
              <a:rPr lang="es-MX" sz="2000" dirty="0" smtClean="0">
                <a:solidFill>
                  <a:schemeClr val="bg1"/>
                </a:solidFill>
                <a:latin typeface="Bradley Hand ITC" panose="03070402050302030203" pitchFamily="66" charset="0"/>
                <a:ea typeface="Calibri" panose="020F0502020204030204" pitchFamily="34" charset="0"/>
                <a:cs typeface="Times New Roman" panose="02020603050405020304" pitchFamily="18" charset="0"/>
              </a:rPr>
              <a:t>SÁNCHEZ</a:t>
            </a:r>
          </a:p>
          <a:p>
            <a:pPr>
              <a:lnSpc>
                <a:spcPct val="100000"/>
              </a:lnSpc>
              <a:spcAft>
                <a:spcPts val="0"/>
              </a:spcAft>
              <a:tabLst>
                <a:tab pos="2971800" algn="ctr"/>
                <a:tab pos="5943600" algn="r"/>
              </a:tabLst>
            </a:pPr>
            <a:r>
              <a:rPr lang="es-MX" sz="2000" dirty="0" smtClean="0">
                <a:solidFill>
                  <a:schemeClr val="bg1"/>
                </a:solidFill>
                <a:latin typeface="Bradley Hand ITC" panose="03070402050302030203" pitchFamily="66" charset="0"/>
                <a:ea typeface="Calibri" panose="020F0502020204030204" pitchFamily="34" charset="0"/>
                <a:cs typeface="Times New Roman" panose="02020603050405020304" pitchFamily="18" charset="0"/>
              </a:rPr>
              <a:t>GRUPO: 311</a:t>
            </a:r>
          </a:p>
          <a:p>
            <a:pPr>
              <a:lnSpc>
                <a:spcPct val="100000"/>
              </a:lnSpc>
              <a:spcAft>
                <a:spcPts val="0"/>
              </a:spcAft>
              <a:tabLst>
                <a:tab pos="2971800" algn="ctr"/>
                <a:tab pos="5943600" algn="r"/>
              </a:tabLst>
            </a:pPr>
            <a:r>
              <a:rPr lang="es-MX" sz="2000" dirty="0" smtClean="0">
                <a:solidFill>
                  <a:schemeClr val="bg1"/>
                </a:solidFill>
                <a:latin typeface="Bradley Hand ITC" panose="03070402050302030203" pitchFamily="66" charset="0"/>
                <a:ea typeface="Calibri" panose="020F0502020204030204" pitchFamily="34" charset="0"/>
                <a:cs typeface="Times New Roman" panose="02020603050405020304" pitchFamily="18" charset="0"/>
              </a:rPr>
              <a:t>SEPTIEMBRE 2015</a:t>
            </a:r>
            <a:endParaRPr lang="es-MX" sz="2000" dirty="0">
              <a:solidFill>
                <a:schemeClr val="bg1"/>
              </a:solidFill>
              <a:latin typeface="Bradley Hand ITC" panose="03070402050302030203" pitchFamily="66" charset="0"/>
              <a:ea typeface="Calibri" panose="020F0502020204030204" pitchFamily="34" charset="0"/>
              <a:cs typeface="Times New Roman" panose="02020603050405020304" pitchFamily="18" charset="0"/>
            </a:endParaRPr>
          </a:p>
          <a:p>
            <a:pPr algn="ctr">
              <a:lnSpc>
                <a:spcPct val="100000"/>
              </a:lnSpc>
              <a:spcAft>
                <a:spcPts val="0"/>
              </a:spcAft>
              <a:tabLst>
                <a:tab pos="2971800" algn="ctr"/>
                <a:tab pos="5943600" algn="r"/>
              </a:tabLst>
            </a:pPr>
            <a:endParaRPr lang="es-MX" sz="100" dirty="0">
              <a:latin typeface="Century Gothic" panose="020B0502020202020204" pitchFamily="34" charset="0"/>
              <a:ea typeface="Calibri" panose="020F0502020204030204" pitchFamily="34" charset="0"/>
              <a:cs typeface="Times New Roman" panose="02020603050405020304" pitchFamily="18" charset="0"/>
            </a:endParaRPr>
          </a:p>
          <a:p>
            <a:pPr algn="ctr">
              <a:spcAft>
                <a:spcPts val="0"/>
              </a:spcAft>
              <a:tabLst>
                <a:tab pos="2971800" algn="ctr"/>
                <a:tab pos="5943600" algn="r"/>
              </a:tabLst>
            </a:pPr>
            <a:endParaRPr lang="es-MX" sz="700" dirty="0">
              <a:latin typeface="Century Gothic" panose="020B0502020202020204" pitchFamily="34" charset="0"/>
              <a:ea typeface="Calibri" panose="020F0502020204030204" pitchFamily="34" charset="0"/>
              <a:cs typeface="Times New Roman" panose="02020603050405020304" pitchFamily="18" charset="0"/>
            </a:endParaRPr>
          </a:p>
          <a:p>
            <a:endParaRPr lang="es-MX" sz="800" dirty="0"/>
          </a:p>
        </p:txBody>
      </p:sp>
      <p:pic>
        <p:nvPicPr>
          <p:cNvPr id="4" name="0 Imagen"/>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rot="21361346">
            <a:off x="1028386" y="945516"/>
            <a:ext cx="995164" cy="1563827"/>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60112372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50195" y="2656267"/>
            <a:ext cx="10396882" cy="1151965"/>
          </a:xfrm>
        </p:spPr>
        <p:txBody>
          <a:bodyPr>
            <a:normAutofit fontScale="90000"/>
          </a:bodyPr>
          <a:lstStyle/>
          <a:p>
            <a:pPr algn="ctr"/>
            <a:r>
              <a:rPr lang="es-MX" dirty="0">
                <a:solidFill>
                  <a:srgbClr val="FF0000"/>
                </a:solidFill>
              </a:rPr>
              <a:t> </a:t>
            </a:r>
            <a:r>
              <a:rPr lang="es-MX" sz="6700" b="1" dirty="0">
                <a:solidFill>
                  <a:srgbClr val="FF0000"/>
                </a:solidFill>
                <a:latin typeface="Bradley Hand ITC" panose="03070402050302030203" pitchFamily="66" charset="0"/>
              </a:rPr>
              <a:t>“aprender a cualquier hora y en cualquier lugar”</a:t>
            </a:r>
            <a:r>
              <a:rPr lang="es-MX" dirty="0">
                <a:solidFill>
                  <a:srgbClr val="FF0000"/>
                </a:solidFill>
              </a:rPr>
              <a:t/>
            </a:r>
            <a:br>
              <a:rPr lang="es-MX" dirty="0">
                <a:solidFill>
                  <a:srgbClr val="FF0000"/>
                </a:solidFill>
              </a:rPr>
            </a:br>
            <a:endParaRPr lang="es-MX" dirty="0"/>
          </a:p>
        </p:txBody>
      </p:sp>
    </p:spTree>
    <p:extLst>
      <p:ext uri="{BB962C8B-B14F-4D97-AF65-F5344CB8AC3E}">
        <p14:creationId xmlns:p14="http://schemas.microsoft.com/office/powerpoint/2010/main" xmlns="" val="13687363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crush"/>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55007" y="93371"/>
            <a:ext cx="10396882" cy="1151965"/>
          </a:xfrm>
        </p:spPr>
        <p:txBody>
          <a:bodyPr>
            <a:noAutofit/>
          </a:bodyPr>
          <a:lstStyle/>
          <a:p>
            <a:r>
              <a:rPr lang="es-MX" sz="4000" b="1" i="1" dirty="0" smtClean="0">
                <a:latin typeface="Bradley Hand ITC" panose="03070402050302030203" pitchFamily="66" charset="0"/>
              </a:rPr>
              <a:t>ORIGENES DE EDUCACIÓN A DISTANCIA</a:t>
            </a:r>
            <a:endParaRPr lang="es-MX" sz="4000" b="1" i="1" dirty="0">
              <a:latin typeface="Bradley Hand ITC" panose="03070402050302030203" pitchFamily="66" charset="0"/>
            </a:endParaRPr>
          </a:p>
        </p:txBody>
      </p:sp>
      <p:pic>
        <p:nvPicPr>
          <p:cNvPr id="4" name="Marcador de contenido 3"/>
          <p:cNvPicPr>
            <a:picLocks noGrp="1"/>
          </p:cNvPicPr>
          <p:nvPr>
            <p:ph sz="quarter" idx="13"/>
          </p:nvPr>
        </p:nvPicPr>
        <p:blipFill>
          <a:blip r:embed="rId2">
            <a:extLst>
              <a:ext uri="{28A0092B-C50C-407E-A947-70E740481C1C}">
                <a14:useLocalDpi xmlns:a14="http://schemas.microsoft.com/office/drawing/2010/main" xmlns="" val="0"/>
              </a:ext>
            </a:extLst>
          </a:blip>
          <a:stretch>
            <a:fillRect/>
          </a:stretch>
        </p:blipFill>
        <p:spPr>
          <a:xfrm>
            <a:off x="2537137" y="1120460"/>
            <a:ext cx="7559899" cy="4365939"/>
          </a:xfrm>
          <a:prstGeom prst="rect">
            <a:avLst/>
          </a:prstGeom>
        </p:spPr>
      </p:pic>
    </p:spTree>
    <p:extLst>
      <p:ext uri="{BB962C8B-B14F-4D97-AF65-F5344CB8AC3E}">
        <p14:creationId xmlns:p14="http://schemas.microsoft.com/office/powerpoint/2010/main" xmlns="" val="1863943571"/>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descr="Recorte de pantalla"/>
          <p:cNvPicPr>
            <a:picLocks noGrp="1" noChangeAspect="1"/>
          </p:cNvPicPr>
          <p:nvPr>
            <p:ph sz="quarter" idx="13"/>
          </p:nvPr>
        </p:nvPicPr>
        <p:blipFill>
          <a:blip r:embed="rId2">
            <a:extLst>
              <a:ext uri="{28A0092B-C50C-407E-A947-70E740481C1C}">
                <a14:useLocalDpi xmlns:a14="http://schemas.microsoft.com/office/drawing/2010/main" xmlns="" val="0"/>
              </a:ext>
            </a:extLst>
          </a:blip>
          <a:stretch>
            <a:fillRect/>
          </a:stretch>
        </p:blipFill>
        <p:spPr>
          <a:xfrm>
            <a:off x="6293207" y="463638"/>
            <a:ext cx="5065958" cy="5616153"/>
          </a:xfrm>
          <a:prstGeom prst="rect">
            <a:avLst/>
          </a:prstGeom>
          <a:solidFill>
            <a:srgbClr val="000000">
              <a:shade val="95000"/>
            </a:srgbClr>
          </a:solidFill>
          <a:ln w="444500" cap="sq">
            <a:solidFill>
              <a:srgbClr val="000000"/>
            </a:solidFill>
            <a:miter lim="800000"/>
          </a:ln>
          <a:effectLst>
            <a:outerShdw blurRad="254000" dist="190500" dir="2700000" sy="90000" algn="bl" rotWithShape="0">
              <a:srgbClr val="000000">
                <a:alpha val="40000"/>
              </a:srgbClr>
            </a:outerShdw>
          </a:effectLst>
        </p:spPr>
      </p:pic>
      <p:sp>
        <p:nvSpPr>
          <p:cNvPr id="2" name="Título 1"/>
          <p:cNvSpPr>
            <a:spLocks noGrp="1"/>
          </p:cNvSpPr>
          <p:nvPr>
            <p:ph type="title"/>
          </p:nvPr>
        </p:nvSpPr>
        <p:spPr>
          <a:xfrm>
            <a:off x="571294" y="2360054"/>
            <a:ext cx="10396882" cy="1151965"/>
          </a:xfrm>
        </p:spPr>
        <p:txBody>
          <a:bodyPr/>
          <a:lstStyle/>
          <a:p>
            <a:r>
              <a:rPr lang="es-MX" b="1" dirty="0" smtClean="0">
                <a:latin typeface="Bradley Hand ITC" panose="03070402050302030203" pitchFamily="66" charset="0"/>
              </a:rPr>
              <a:t>DEFINICIONES</a:t>
            </a:r>
            <a:endParaRPr lang="es-MX" b="1" dirty="0">
              <a:latin typeface="Bradley Hand ITC" panose="03070402050302030203" pitchFamily="66" charset="0"/>
            </a:endParaRPr>
          </a:p>
        </p:txBody>
      </p:sp>
    </p:spTree>
    <p:extLst>
      <p:ext uri="{BB962C8B-B14F-4D97-AF65-F5344CB8AC3E}">
        <p14:creationId xmlns:p14="http://schemas.microsoft.com/office/powerpoint/2010/main" xmlns="" val="3863497502"/>
      </p:ext>
    </p:extLst>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Autofit/>
          </a:bodyPr>
          <a:lstStyle/>
          <a:p>
            <a:pPr algn="ctr"/>
            <a:r>
              <a:rPr lang="es-MX" b="1" dirty="0" smtClean="0">
                <a:latin typeface="Bradley Hand ITC" panose="03070402050302030203" pitchFamily="66" charset="0"/>
              </a:rPr>
              <a:t>PRINCIPIOS Y TENDENCIAS</a:t>
            </a:r>
            <a:endParaRPr lang="es-MX" b="1" dirty="0">
              <a:latin typeface="Bradley Hand ITC" panose="03070402050302030203" pitchFamily="66" charset="0"/>
            </a:endParaRPr>
          </a:p>
        </p:txBody>
      </p:sp>
      <p:sp>
        <p:nvSpPr>
          <p:cNvPr id="3" name="Marcador de contenido 2"/>
          <p:cNvSpPr>
            <a:spLocks noGrp="1"/>
          </p:cNvSpPr>
          <p:nvPr>
            <p:ph sz="quarter" idx="13"/>
          </p:nvPr>
        </p:nvSpPr>
        <p:spPr/>
        <p:txBody>
          <a:bodyPr/>
          <a:lstStyle/>
          <a:p>
            <a:pPr algn="just"/>
            <a:r>
              <a:rPr lang="es-MX" sz="2400" b="1" dirty="0">
                <a:latin typeface="Bradley Hand ITC" panose="03070402050302030203" pitchFamily="66" charset="0"/>
              </a:rPr>
              <a:t>“La educación a distancia es un aprendizaje planificado que ocurre normalmente en un lugar diferente al de la enseñanza, por lo tanto requiere de técnicas especiales de diseño de cursos, de instrucción, de comunicación, ya sea por medios electrónicos u otro tipo de tecnología, así como de una organización especial” (Moore &amp; </a:t>
            </a:r>
            <a:r>
              <a:rPr lang="es-MX" sz="2400" b="1" dirty="0" err="1">
                <a:latin typeface="Bradley Hand ITC" panose="03070402050302030203" pitchFamily="66" charset="0"/>
              </a:rPr>
              <a:t>Keraley</a:t>
            </a:r>
            <a:r>
              <a:rPr lang="es-MX" sz="2400" b="1" dirty="0">
                <a:latin typeface="Bradley Hand ITC" panose="03070402050302030203" pitchFamily="66" charset="0"/>
              </a:rPr>
              <a:t>, 1996).</a:t>
            </a:r>
            <a:endParaRPr lang="es-ES" sz="2400" b="1" cap="none" spc="100" dirty="0">
              <a:ln w="18000">
                <a:solidFill>
                  <a:srgbClr val="FF0000"/>
                </a:solidFill>
                <a:prstDash val="solid"/>
              </a:ln>
              <a:solidFill>
                <a:srgbClr val="00B0F0"/>
              </a:solidFill>
              <a:latin typeface="Bradley Hand ITC" panose="03070402050302030203" pitchFamily="66" charset="0"/>
            </a:endParaRPr>
          </a:p>
          <a:p>
            <a:endParaRPr lang="es-MX" dirty="0"/>
          </a:p>
        </p:txBody>
      </p:sp>
    </p:spTree>
    <p:extLst>
      <p:ext uri="{BB962C8B-B14F-4D97-AF65-F5344CB8AC3E}">
        <p14:creationId xmlns:p14="http://schemas.microsoft.com/office/powerpoint/2010/main" xmlns="" val="163200078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Rectángulo"/>
          <p:cNvSpPr/>
          <p:nvPr/>
        </p:nvSpPr>
        <p:spPr>
          <a:xfrm rot="21447127">
            <a:off x="910879" y="212051"/>
            <a:ext cx="7665401" cy="523220"/>
          </a:xfrm>
          <a:prstGeom prst="rect">
            <a:avLst/>
          </a:prstGeom>
          <a:noFill/>
        </p:spPr>
        <p:txBody>
          <a:bodyPr wrap="square" lIns="91440" tIns="45720" rIns="91440" bIns="45720">
            <a:spAutoFit/>
          </a:bodyPr>
          <a:lstStyle/>
          <a:p>
            <a:pPr algn="ctr"/>
            <a:r>
              <a:rPr lang="es-ES" sz="2800" b="1" spc="100" dirty="0">
                <a:ln w="18000">
                  <a:solidFill>
                    <a:srgbClr val="FF0000"/>
                  </a:solidFill>
                  <a:prstDash val="solid"/>
                </a:ln>
                <a:solidFill>
                  <a:srgbClr val="0070C0"/>
                </a:solidFill>
                <a:effectLst>
                  <a:outerShdw blurRad="25000" dist="20000" dir="16020000" algn="tl">
                    <a:schemeClr val="accent1">
                      <a:satMod val="200000"/>
                      <a:shade val="1000"/>
                      <a:alpha val="60000"/>
                    </a:schemeClr>
                  </a:outerShdw>
                </a:effectLst>
                <a:latin typeface="Bradley Hand ITC" panose="03070402050302030203" pitchFamily="66" charset="0"/>
              </a:rPr>
              <a:t>Teoría de la educación a distancia</a:t>
            </a:r>
          </a:p>
        </p:txBody>
      </p:sp>
      <p:sp>
        <p:nvSpPr>
          <p:cNvPr id="9" name="8 Rectángulo"/>
          <p:cNvSpPr/>
          <p:nvPr/>
        </p:nvSpPr>
        <p:spPr>
          <a:xfrm rot="21413791">
            <a:off x="1515936" y="819139"/>
            <a:ext cx="7848872" cy="1477328"/>
          </a:xfrm>
          <a:prstGeom prst="rect">
            <a:avLst/>
          </a:prstGeom>
          <a:ln/>
        </p:spPr>
        <p:style>
          <a:lnRef idx="2">
            <a:schemeClr val="accent1"/>
          </a:lnRef>
          <a:fillRef idx="1">
            <a:schemeClr val="lt1"/>
          </a:fillRef>
          <a:effectRef idx="0">
            <a:schemeClr val="accent1"/>
          </a:effectRef>
          <a:fontRef idx="minor">
            <a:schemeClr val="dk1"/>
          </a:fontRef>
        </p:style>
        <p:txBody>
          <a:bodyPr wrap="square" lIns="91440" tIns="45720" rIns="91440" bIns="45720">
            <a:spAutoFit/>
          </a:bodyPr>
          <a:lstStyle/>
          <a:p>
            <a:pPr algn="just"/>
            <a:r>
              <a:rPr lang="es-MX" sz="2400" b="1" dirty="0" smtClean="0">
                <a:latin typeface="Bradley Hand ITC" panose="03070402050302030203" pitchFamily="66" charset="0"/>
              </a:rPr>
              <a:t>Holmberg </a:t>
            </a:r>
            <a:r>
              <a:rPr lang="es-MX" sz="2400" b="1" dirty="0">
                <a:latin typeface="Bradley Hand ITC" panose="03070402050302030203" pitchFamily="66" charset="0"/>
              </a:rPr>
              <a:t>(1983), </a:t>
            </a:r>
            <a:r>
              <a:rPr lang="es-MX" sz="2200" b="1" dirty="0">
                <a:latin typeface="Bradley Hand ITC" panose="03070402050302030203" pitchFamily="66" charset="0"/>
              </a:rPr>
              <a:t>propone una teoría de la didáctica de la conversación, donde la interpersonalización del proceso de enseñanza es muy importante. Utiliza el concepto de “comunicación no inmediata” (</a:t>
            </a:r>
            <a:r>
              <a:rPr lang="es-MX" sz="2200" b="1" i="1" dirty="0">
                <a:latin typeface="Bradley Hand ITC" panose="03070402050302030203" pitchFamily="66" charset="0"/>
              </a:rPr>
              <a:t>teoría general de la educación</a:t>
            </a:r>
            <a:r>
              <a:rPr lang="es-MX" sz="2200" b="1" dirty="0">
                <a:latin typeface="Bradley Hand ITC" panose="03070402050302030203" pitchFamily="66" charset="0"/>
              </a:rPr>
              <a:t>)</a:t>
            </a:r>
            <a:endParaRPr lang="es-ES" sz="2200" b="1" spc="100" dirty="0">
              <a:ln w="18000">
                <a:solidFill>
                  <a:srgbClr val="FF0000"/>
                </a:solidFill>
                <a:prstDash val="solid"/>
              </a:ln>
              <a:solidFill>
                <a:srgbClr val="00B0F0"/>
              </a:solidFill>
              <a:latin typeface="Bradley Hand ITC" panose="03070402050302030203" pitchFamily="66" charset="0"/>
            </a:endParaRPr>
          </a:p>
        </p:txBody>
      </p:sp>
      <p:sp>
        <p:nvSpPr>
          <p:cNvPr id="10" name="9 Rectángulo"/>
          <p:cNvSpPr/>
          <p:nvPr/>
        </p:nvSpPr>
        <p:spPr>
          <a:xfrm rot="21415991">
            <a:off x="5525844" y="2358288"/>
            <a:ext cx="3312368" cy="1938992"/>
          </a:xfrm>
          <a:prstGeom prst="rect">
            <a:avLst/>
          </a:prstGeom>
          <a:ln/>
        </p:spPr>
        <p:style>
          <a:lnRef idx="2">
            <a:schemeClr val="accent1"/>
          </a:lnRef>
          <a:fillRef idx="1">
            <a:schemeClr val="lt1"/>
          </a:fillRef>
          <a:effectRef idx="0">
            <a:schemeClr val="accent1"/>
          </a:effectRef>
          <a:fontRef idx="minor">
            <a:schemeClr val="dk1"/>
          </a:fontRef>
        </p:style>
        <p:txBody>
          <a:bodyPr wrap="square" lIns="91440" tIns="45720" rIns="91440" bIns="45720">
            <a:spAutoFit/>
          </a:bodyPr>
          <a:lstStyle/>
          <a:p>
            <a:pPr marL="457200" indent="-457200">
              <a:buAutoNum type="alphaLcParenR"/>
            </a:pPr>
            <a:r>
              <a:rPr lang="es-MX" sz="2400" b="1" dirty="0">
                <a:latin typeface="Bradley Hand ITC" panose="03070402050302030203" pitchFamily="66" charset="0"/>
              </a:rPr>
              <a:t>Individualidad</a:t>
            </a:r>
          </a:p>
          <a:p>
            <a:pPr marL="457200" indent="-457200">
              <a:buAutoNum type="alphaLcParenR"/>
            </a:pPr>
            <a:r>
              <a:rPr lang="es-MX" sz="2400" b="1" dirty="0">
                <a:latin typeface="Bradley Hand ITC" panose="03070402050302030203" pitchFamily="66" charset="0"/>
              </a:rPr>
              <a:t>Libertad</a:t>
            </a:r>
          </a:p>
          <a:p>
            <a:pPr marL="457200" indent="-457200">
              <a:buAutoNum type="alphaLcParenR"/>
            </a:pPr>
            <a:r>
              <a:rPr lang="es-MX" sz="2400" b="1" dirty="0">
                <a:latin typeface="Bradley Hand ITC" panose="03070402050302030203" pitchFamily="66" charset="0"/>
              </a:rPr>
              <a:t>Autonomía y madurez</a:t>
            </a:r>
          </a:p>
          <a:p>
            <a:pPr marL="457200" indent="-457200">
              <a:buAutoNum type="alphaLcParenR"/>
            </a:pPr>
            <a:r>
              <a:rPr lang="es-MX" sz="2400" b="1" dirty="0">
                <a:latin typeface="Bradley Hand ITC" panose="03070402050302030203" pitchFamily="66" charset="0"/>
              </a:rPr>
              <a:t>Comunicación</a:t>
            </a:r>
          </a:p>
        </p:txBody>
      </p:sp>
      <p:sp>
        <p:nvSpPr>
          <p:cNvPr id="2" name="1 CuadroTexto"/>
          <p:cNvSpPr txBox="1"/>
          <p:nvPr/>
        </p:nvSpPr>
        <p:spPr>
          <a:xfrm rot="19414976">
            <a:off x="2211900" y="3404050"/>
            <a:ext cx="1561112" cy="523220"/>
          </a:xfrm>
          <a:prstGeom prst="rect">
            <a:avLst/>
          </a:prstGeom>
          <a:noFill/>
        </p:spPr>
        <p:txBody>
          <a:bodyPr wrap="square" rtlCol="0">
            <a:spAutoFit/>
          </a:bodyPr>
          <a:lstStyle/>
          <a:p>
            <a:r>
              <a:rPr lang="es-MX" sz="2800" b="1" dirty="0">
                <a:solidFill>
                  <a:srgbClr val="002060"/>
                </a:solidFill>
                <a:latin typeface="Bradley Hand ITC" panose="03070402050302030203" pitchFamily="66" charset="0"/>
              </a:rPr>
              <a:t>Requiere</a:t>
            </a:r>
          </a:p>
        </p:txBody>
      </p:sp>
      <p:sp>
        <p:nvSpPr>
          <p:cNvPr id="5" name="4 Flecha derecha"/>
          <p:cNvSpPr/>
          <p:nvPr/>
        </p:nvSpPr>
        <p:spPr>
          <a:xfrm>
            <a:off x="3414204" y="3425439"/>
            <a:ext cx="1807544" cy="720080"/>
          </a:xfrm>
          <a:prstGeom prst="rightArrow">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s-MX"/>
          </a:p>
        </p:txBody>
      </p:sp>
      <p:sp>
        <p:nvSpPr>
          <p:cNvPr id="15" name="14 CuadroTexto"/>
          <p:cNvSpPr txBox="1"/>
          <p:nvPr/>
        </p:nvSpPr>
        <p:spPr>
          <a:xfrm rot="19414976">
            <a:off x="1862945" y="3151843"/>
            <a:ext cx="1820008" cy="461665"/>
          </a:xfrm>
          <a:prstGeom prst="rect">
            <a:avLst/>
          </a:prstGeom>
          <a:noFill/>
        </p:spPr>
        <p:txBody>
          <a:bodyPr wrap="square" rtlCol="0">
            <a:spAutoFit/>
          </a:bodyPr>
          <a:lstStyle/>
          <a:p>
            <a:r>
              <a:rPr lang="es-MX" sz="2400" b="1" dirty="0">
                <a:solidFill>
                  <a:srgbClr val="002060"/>
                </a:solidFill>
                <a:latin typeface="Bradley Hand ITC" panose="03070402050302030203" pitchFamily="66" charset="0"/>
              </a:rPr>
              <a:t>El aprendiz</a:t>
            </a:r>
          </a:p>
        </p:txBody>
      </p:sp>
    </p:spTree>
    <p:extLst>
      <p:ext uri="{BB962C8B-B14F-4D97-AF65-F5344CB8AC3E}">
        <p14:creationId xmlns:p14="http://schemas.microsoft.com/office/powerpoint/2010/main" xmlns="" val="120739113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wheel(1)">
                                      <p:cBhvr>
                                        <p:cTn id="17" dur="2000"/>
                                        <p:tgtEl>
                                          <p:spTgt spid="15"/>
                                        </p:tgtEl>
                                      </p:cBhvr>
                                    </p:animEffect>
                                  </p:childTnLst>
                                </p:cTn>
                              </p:par>
                              <p:par>
                                <p:cTn id="18" presetID="21" presetClass="entr" presetSubtype="1" fill="hold" grpId="0" nodeType="with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wheel(1)">
                                      <p:cBhvr>
                                        <p:cTn id="20" dur="2000"/>
                                        <p:tgtEl>
                                          <p:spTgt spid="2"/>
                                        </p:tgtEl>
                                      </p:cBhvr>
                                    </p:animEffect>
                                  </p:childTnLst>
                                </p:cTn>
                              </p:par>
                              <p:par>
                                <p:cTn id="21" presetID="21" presetClass="entr" presetSubtype="1" fill="hold" grpId="0" nodeType="with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heel(1)">
                                      <p:cBhvr>
                                        <p:cTn id="23" dur="2000"/>
                                        <p:tgtEl>
                                          <p:spTgt spid="5"/>
                                        </p:tgtEl>
                                      </p:cBhvr>
                                    </p:animEffect>
                                  </p:childTnLst>
                                </p:cTn>
                              </p:par>
                              <p:par>
                                <p:cTn id="24" presetID="21" presetClass="entr" presetSubtype="1" fill="hold" grpId="0" nodeType="with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wheel(1)">
                                      <p:cBhvr>
                                        <p:cTn id="26"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animBg="1"/>
      <p:bldP spid="10" grpId="0" animBg="1"/>
      <p:bldP spid="2" grpId="0"/>
      <p:bldP spid="5" grpId="0" animBg="1"/>
      <p:bldP spid="1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Rectángulo"/>
          <p:cNvSpPr/>
          <p:nvPr/>
        </p:nvSpPr>
        <p:spPr>
          <a:xfrm rot="21441842">
            <a:off x="597960" y="231032"/>
            <a:ext cx="7665401" cy="523220"/>
          </a:xfrm>
          <a:prstGeom prst="rect">
            <a:avLst/>
          </a:prstGeom>
          <a:noFill/>
          <a:ln>
            <a:solidFill>
              <a:srgbClr val="00B0F0"/>
            </a:solidFill>
          </a:ln>
        </p:spPr>
        <p:txBody>
          <a:bodyPr wrap="square" lIns="91440" tIns="45720" rIns="91440" bIns="45720">
            <a:spAutoFit/>
          </a:bodyPr>
          <a:lstStyle/>
          <a:p>
            <a:pPr algn="ctr"/>
            <a:r>
              <a:rPr lang="es-ES" sz="2800" b="1" spc="100" dirty="0">
                <a:ln w="18000">
                  <a:solidFill>
                    <a:srgbClr val="FF0000"/>
                  </a:solidFill>
                  <a:prstDash val="solid"/>
                </a:ln>
                <a:solidFill>
                  <a:srgbClr val="0070C0"/>
                </a:solidFill>
                <a:effectLst>
                  <a:outerShdw blurRad="25000" dist="20000" dir="16020000" algn="tl">
                    <a:schemeClr val="accent1">
                      <a:satMod val="200000"/>
                      <a:shade val="1000"/>
                      <a:alpha val="60000"/>
                    </a:schemeClr>
                  </a:outerShdw>
                </a:effectLst>
                <a:latin typeface="Bradley Hand ITC" panose="03070402050302030203" pitchFamily="66" charset="0"/>
              </a:rPr>
              <a:t>Tendencias</a:t>
            </a:r>
          </a:p>
        </p:txBody>
      </p:sp>
      <p:sp>
        <p:nvSpPr>
          <p:cNvPr id="7" name="6 Rectángulo"/>
          <p:cNvSpPr/>
          <p:nvPr/>
        </p:nvSpPr>
        <p:spPr>
          <a:xfrm rot="21436927">
            <a:off x="450208" y="908720"/>
            <a:ext cx="7727396" cy="1200329"/>
          </a:xfrm>
          <a:prstGeom prst="rect">
            <a:avLst/>
          </a:prstGeom>
          <a:ln/>
        </p:spPr>
        <p:style>
          <a:lnRef idx="2">
            <a:schemeClr val="accent1"/>
          </a:lnRef>
          <a:fillRef idx="1">
            <a:schemeClr val="lt1"/>
          </a:fillRef>
          <a:effectRef idx="0">
            <a:schemeClr val="accent1"/>
          </a:effectRef>
          <a:fontRef idx="minor">
            <a:schemeClr val="dk1"/>
          </a:fontRef>
        </p:style>
        <p:txBody>
          <a:bodyPr wrap="square" lIns="91440" tIns="45720" rIns="91440" bIns="45720">
            <a:spAutoFit/>
          </a:bodyPr>
          <a:lstStyle/>
          <a:p>
            <a:pPr algn="just"/>
            <a:r>
              <a:rPr lang="es-MX" sz="2200" dirty="0"/>
              <a:t>*</a:t>
            </a:r>
            <a:r>
              <a:rPr lang="es-MX" sz="2400" b="1" dirty="0">
                <a:latin typeface="Bradley Hand ITC" panose="03070402050302030203" pitchFamily="66" charset="0"/>
              </a:rPr>
              <a:t>La tecnología tiene el potencial de ayudar a quebrar con el modelo presencial como único modelo, considerando alternativas mediadas por tecnología.</a:t>
            </a:r>
          </a:p>
        </p:txBody>
      </p:sp>
      <p:sp>
        <p:nvSpPr>
          <p:cNvPr id="10" name="9 Rectángulo"/>
          <p:cNvSpPr/>
          <p:nvPr/>
        </p:nvSpPr>
        <p:spPr>
          <a:xfrm rot="21438220">
            <a:off x="1441882" y="2199598"/>
            <a:ext cx="7727396" cy="1200329"/>
          </a:xfrm>
          <a:prstGeom prst="rect">
            <a:avLst/>
          </a:prstGeom>
          <a:ln/>
        </p:spPr>
        <p:style>
          <a:lnRef idx="2">
            <a:schemeClr val="accent1"/>
          </a:lnRef>
          <a:fillRef idx="1">
            <a:schemeClr val="lt1"/>
          </a:fillRef>
          <a:effectRef idx="0">
            <a:schemeClr val="accent1"/>
          </a:effectRef>
          <a:fontRef idx="minor">
            <a:schemeClr val="dk1"/>
          </a:fontRef>
        </p:style>
        <p:txBody>
          <a:bodyPr wrap="square" lIns="91440" tIns="45720" rIns="91440" bIns="45720">
            <a:spAutoFit/>
          </a:bodyPr>
          <a:lstStyle/>
          <a:p>
            <a:pPr algn="just"/>
            <a:r>
              <a:rPr lang="es-MX" sz="2400" b="1" dirty="0">
                <a:latin typeface="Bradley Hand ITC" panose="03070402050302030203" pitchFamily="66" charset="0"/>
              </a:rPr>
              <a:t>* El aprendizaje está ocurriendo en tres diferentes escenarios. Las universidades, el trabajo y últimamente las nuevas tecnologías en el “Campus Virtual</a:t>
            </a:r>
            <a:r>
              <a:rPr lang="es-MX" sz="2400" b="1" dirty="0" smtClean="0">
                <a:latin typeface="Bradley Hand ITC" panose="03070402050302030203" pitchFamily="66" charset="0"/>
              </a:rPr>
              <a:t>”.</a:t>
            </a:r>
            <a:endParaRPr lang="es-MX" sz="2400" b="1" dirty="0">
              <a:latin typeface="Bradley Hand ITC" panose="03070402050302030203" pitchFamily="66" charset="0"/>
            </a:endParaRPr>
          </a:p>
        </p:txBody>
      </p:sp>
      <p:sp>
        <p:nvSpPr>
          <p:cNvPr id="14" name="13 Rectángulo"/>
          <p:cNvSpPr/>
          <p:nvPr/>
        </p:nvSpPr>
        <p:spPr>
          <a:xfrm rot="21443695">
            <a:off x="2639616" y="3477598"/>
            <a:ext cx="7727396" cy="1200329"/>
          </a:xfrm>
          <a:prstGeom prst="rect">
            <a:avLst/>
          </a:prstGeom>
          <a:ln/>
        </p:spPr>
        <p:style>
          <a:lnRef idx="2">
            <a:schemeClr val="accent1"/>
          </a:lnRef>
          <a:fillRef idx="1">
            <a:schemeClr val="lt1"/>
          </a:fillRef>
          <a:effectRef idx="0">
            <a:schemeClr val="accent1"/>
          </a:effectRef>
          <a:fontRef idx="minor">
            <a:schemeClr val="dk1"/>
          </a:fontRef>
        </p:style>
        <p:txBody>
          <a:bodyPr wrap="square" lIns="91440" tIns="45720" rIns="91440" bIns="45720">
            <a:spAutoFit/>
          </a:bodyPr>
          <a:lstStyle/>
          <a:p>
            <a:pPr algn="just"/>
            <a:r>
              <a:rPr lang="es-MX" sz="2000" b="1" dirty="0">
                <a:latin typeface="Bradley Hand ITC" panose="03070402050302030203" pitchFamily="66" charset="0"/>
              </a:rPr>
              <a:t>*</a:t>
            </a:r>
            <a:r>
              <a:rPr lang="es-MX" sz="2400" b="1" dirty="0">
                <a:latin typeface="Bradley Hand ITC" panose="03070402050302030203" pitchFamily="66" charset="0"/>
              </a:rPr>
              <a:t>el mundo está avanzando hacia una comunidad global.-----La vieja era industrial ha sido reemplazada por la actual sociedad del </a:t>
            </a:r>
            <a:r>
              <a:rPr lang="es-MX" sz="2400" b="1" dirty="0" smtClean="0">
                <a:latin typeface="Bradley Hand ITC" panose="03070402050302030203" pitchFamily="66" charset="0"/>
              </a:rPr>
              <a:t>conocimiento.</a:t>
            </a:r>
            <a:endParaRPr lang="es-MX" sz="2000" b="1" dirty="0">
              <a:latin typeface="Bradley Hand ITC" panose="03070402050302030203" pitchFamily="66" charset="0"/>
            </a:endParaRPr>
          </a:p>
        </p:txBody>
      </p:sp>
    </p:spTree>
    <p:extLst>
      <p:ext uri="{BB962C8B-B14F-4D97-AF65-F5344CB8AC3E}">
        <p14:creationId xmlns:p14="http://schemas.microsoft.com/office/powerpoint/2010/main" xmlns="" val="259034144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heel(1)">
                                      <p:cBhvr>
                                        <p:cTn id="7" dur="2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circle(in)">
                                      <p:cBhvr>
                                        <p:cTn id="12" dur="20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circle(in)">
                                      <p:cBhvr>
                                        <p:cTn id="17" dur="20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circle(in)">
                                      <p:cBhvr>
                                        <p:cTn id="22" dur="2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10" grpId="0" animBg="1"/>
      <p:bldP spid="1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98680" y="0"/>
            <a:ext cx="10396882" cy="1151965"/>
          </a:xfrm>
        </p:spPr>
        <p:txBody>
          <a:bodyPr>
            <a:noAutofit/>
          </a:bodyPr>
          <a:lstStyle/>
          <a:p>
            <a:r>
              <a:rPr lang="es-MX" sz="3600" b="1" dirty="0" smtClean="0">
                <a:latin typeface="Bradley Hand ITC" panose="03070402050302030203" pitchFamily="66" charset="0"/>
              </a:rPr>
              <a:t>PLATAFORMAS DE EDUCACIÓN A DISTANCIA</a:t>
            </a:r>
            <a:endParaRPr lang="es-MX" sz="3600" b="1" dirty="0">
              <a:latin typeface="Bradley Hand ITC" panose="03070402050302030203" pitchFamily="66" charset="0"/>
            </a:endParaRPr>
          </a:p>
        </p:txBody>
      </p:sp>
      <p:pic>
        <p:nvPicPr>
          <p:cNvPr id="3" name="Imagen 2" descr="Recorte de pantalla"/>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2768958" y="932512"/>
            <a:ext cx="6568226" cy="5436160"/>
          </a:xfrm>
          <a:prstGeom prst="rect">
            <a:avLst/>
          </a:prstGeom>
        </p:spPr>
      </p:pic>
    </p:spTree>
    <p:extLst>
      <p:ext uri="{BB962C8B-B14F-4D97-AF65-F5344CB8AC3E}">
        <p14:creationId xmlns:p14="http://schemas.microsoft.com/office/powerpoint/2010/main" xmlns="" val="1409161505"/>
      </p:ext>
    </p:extLst>
  </p:cSld>
  <p:clrMapOvr>
    <a:masterClrMapping/>
  </p:clrMapOvr>
  <mc:AlternateContent xmlns:mc="http://schemas.openxmlformats.org/markup-compatibility/2006">
    <mc:Choice xmlns:p14="http://schemas.microsoft.com/office/powerpoint/2010/main" xmlns=""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608528" y="132009"/>
            <a:ext cx="10396882" cy="1151965"/>
          </a:xfrm>
        </p:spPr>
        <p:txBody>
          <a:bodyPr/>
          <a:lstStyle/>
          <a:p>
            <a:r>
              <a:rPr lang="es-MX" b="1" i="1" dirty="0" smtClean="0">
                <a:latin typeface="Bradley Hand ITC" panose="03070402050302030203" pitchFamily="66" charset="0"/>
              </a:rPr>
              <a:t>MODELOS</a:t>
            </a:r>
            <a:endParaRPr lang="es-MX" b="1" i="1" dirty="0">
              <a:latin typeface="Bradley Hand ITC" panose="03070402050302030203" pitchFamily="66" charset="0"/>
            </a:endParaRPr>
          </a:p>
        </p:txBody>
      </p:sp>
      <p:graphicFrame>
        <p:nvGraphicFramePr>
          <p:cNvPr id="3" name="Diagrama 2"/>
          <p:cNvGraphicFramePr/>
          <p:nvPr>
            <p:extLst>
              <p:ext uri="{D42A27DB-BD31-4B8C-83A1-F6EECF244321}">
                <p14:modId xmlns:p14="http://schemas.microsoft.com/office/powerpoint/2010/main" xmlns="" val="3414114439"/>
              </p:ext>
            </p:extLst>
          </p:nvPr>
        </p:nvGraphicFramePr>
        <p:xfrm>
          <a:off x="3494466" y="1133340"/>
          <a:ext cx="7066209" cy="536938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422855431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AsOne/>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Diagrama 7"/>
          <p:cNvGraphicFramePr/>
          <p:nvPr>
            <p:extLst>
              <p:ext uri="{D42A27DB-BD31-4B8C-83A1-F6EECF244321}">
                <p14:modId xmlns:p14="http://schemas.microsoft.com/office/powerpoint/2010/main" xmlns="" val="202358597"/>
              </p:ext>
            </p:extLst>
          </p:nvPr>
        </p:nvGraphicFramePr>
        <p:xfrm>
          <a:off x="184597" y="248428"/>
          <a:ext cx="5486400" cy="491871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9" name="Diagrama 8"/>
          <p:cNvGraphicFramePr/>
          <p:nvPr>
            <p:extLst>
              <p:ext uri="{D42A27DB-BD31-4B8C-83A1-F6EECF244321}">
                <p14:modId xmlns:p14="http://schemas.microsoft.com/office/powerpoint/2010/main" xmlns="" val="3008497315"/>
              </p:ext>
            </p:extLst>
          </p:nvPr>
        </p:nvGraphicFramePr>
        <p:xfrm>
          <a:off x="2592946" y="734096"/>
          <a:ext cx="5486400" cy="32004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xmlns="" val="17413233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AsOne/>
      </p:bldGraphic>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Evento principal">
  <a:themeElements>
    <a:clrScheme name="Main Event">
      <a:dk1>
        <a:sysClr val="windowText" lastClr="000000"/>
      </a:dk1>
      <a:lt1>
        <a:sysClr val="window" lastClr="FFFFFF"/>
      </a:lt1>
      <a:dk2>
        <a:srgbClr val="424242"/>
      </a:dk2>
      <a:lt2>
        <a:srgbClr val="C8C8C8"/>
      </a:lt2>
      <a:accent1>
        <a:srgbClr val="B80E0F"/>
      </a:accent1>
      <a:accent2>
        <a:srgbClr val="A6987D"/>
      </a:accent2>
      <a:accent3>
        <a:srgbClr val="7F9A71"/>
      </a:accent3>
      <a:accent4>
        <a:srgbClr val="64969F"/>
      </a:accent4>
      <a:accent5>
        <a:srgbClr val="9B75B2"/>
      </a:accent5>
      <a:accent6>
        <a:srgbClr val="80737A"/>
      </a:accent6>
      <a:hlink>
        <a:srgbClr val="F21213"/>
      </a:hlink>
      <a:folHlink>
        <a:srgbClr val="B6A394"/>
      </a:folHlink>
    </a:clrScheme>
    <a:fontScheme name="Main Event">
      <a:majorFont>
        <a:latin typeface="Impac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Impact"/>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ain Event">
      <a:fillStyleLst>
        <a:solidFill>
          <a:schemeClr val="phClr"/>
        </a:solidFill>
        <a:solidFill>
          <a:schemeClr val="phClr">
            <a:tint val="69000"/>
            <a:satMod val="105000"/>
            <a:lumMod val="110000"/>
          </a:schemeClr>
        </a:solidFill>
        <a:blipFill>
          <a:blip xmlns:r="http://schemas.openxmlformats.org/officeDocument/2006/relationships" r:embed="rId1">
            <a:duotone>
              <a:schemeClr val="phClr">
                <a:shade val="88000"/>
                <a:lumMod val="88000"/>
              </a:schemeClr>
              <a:schemeClr val="phClr"/>
            </a:duotone>
          </a:blip>
          <a:tile tx="0" ty="0" sx="100000" sy="100000" flip="none" algn="tl"/>
        </a:blipFill>
      </a:fillStyleLst>
      <a:lnStyleLst>
        <a:ln w="9525" cap="flat" cmpd="sng" algn="ctr">
          <a:solidFill>
            <a:schemeClr val="phClr">
              <a:shade val="60000"/>
            </a:scheme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effectStyle>
        <a:effectStyle>
          <a:effectLst>
            <a:outerShdw blurRad="25400" dist="127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88000"/>
              </a:schemeClr>
            </a:gs>
          </a:gsLst>
          <a:lin ang="5400000" scaled="0"/>
        </a:gradFill>
        <a:blipFill>
          <a:blip xmlns:r="http://schemas.openxmlformats.org/officeDocument/2006/relationships" r:embed="rId2">
            <a:duotone>
              <a:schemeClr val="phClr">
                <a:shade val="48000"/>
                <a:satMod val="110000"/>
                <a:lumMod val="40000"/>
              </a:schemeClr>
              <a:schemeClr val="phClr">
                <a:tint val="90000"/>
                <a:lumMod val="106000"/>
              </a:schemeClr>
            </a:duotone>
          </a:blip>
          <a:stretch/>
        </a:blipFill>
      </a:bgFillStyleLst>
    </a:fmtScheme>
  </a:themeElements>
  <a:objectDefaults/>
  <a:extraClrSchemeLst/>
  <a:extLst>
    <a:ext uri="{05A4C25C-085E-4340-85A3-A5531E510DB2}">
      <thm15:themeFamily xmlns:thm15="http://schemas.microsoft.com/office/thememl/2012/main" xmlns="" name="Main Event" id="{AC372BB4-D83D-411E-B849-B641926BA760}" vid="{F1EFBDE3-1A95-4E3D-81AD-1F53D65BEA01}"/>
    </a:ext>
  </a:extLst>
</a:theme>
</file>

<file path=docProps/app.xml><?xml version="1.0" encoding="utf-8"?>
<Properties xmlns="http://schemas.openxmlformats.org/officeDocument/2006/extended-properties" xmlns:vt="http://schemas.openxmlformats.org/officeDocument/2006/docPropsVTypes">
  <Template>Evento principal</Template>
  <TotalTime>57</TotalTime>
  <Words>486</Words>
  <Application>Microsoft Office PowerPoint</Application>
  <PresentationFormat>Personalizado</PresentationFormat>
  <Paragraphs>51</Paragraphs>
  <Slides>10</Slides>
  <Notes>0</Notes>
  <HiddenSlides>0</HiddenSlides>
  <MMClips>0</MMClips>
  <ScaleCrop>false</ScaleCrop>
  <HeadingPairs>
    <vt:vector size="4" baseType="variant">
      <vt:variant>
        <vt:lpstr>Tema</vt:lpstr>
      </vt:variant>
      <vt:variant>
        <vt:i4>1</vt:i4>
      </vt:variant>
      <vt:variant>
        <vt:lpstr>Títulos de diapositiva</vt:lpstr>
      </vt:variant>
      <vt:variant>
        <vt:i4>10</vt:i4>
      </vt:variant>
    </vt:vector>
  </HeadingPairs>
  <TitlesOfParts>
    <vt:vector size="11" baseType="lpstr">
      <vt:lpstr>Evento principal</vt:lpstr>
      <vt:lpstr>UNIVERSIDAD AUTONOMA DE TLAXCALA Facultad de ciencias de la educación Lic. en ciencias de la educación </vt:lpstr>
      <vt:lpstr>ORIGENES DE EDUCACIÓN A DISTANCIA</vt:lpstr>
      <vt:lpstr>DEFINICIONES</vt:lpstr>
      <vt:lpstr>PRINCIPIOS Y TENDENCIAS</vt:lpstr>
      <vt:lpstr>Diapositiva 5</vt:lpstr>
      <vt:lpstr>Diapositiva 6</vt:lpstr>
      <vt:lpstr>PLATAFORMAS DE EDUCACIÓN A DISTANCIA</vt:lpstr>
      <vt:lpstr>MODELOS</vt:lpstr>
      <vt:lpstr>Diapositiva 9</vt:lpstr>
      <vt:lpstr> “aprender a cualquier hora y en cualquier lugar” </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UNIVERSIDAD AUTONOMA DE TLAXCALA Facultad de ciencias de la educación Lic. en ciencias de la educación</dc:title>
  <dc:creator>HP</dc:creator>
  <cp:lastModifiedBy>LEONEL</cp:lastModifiedBy>
  <cp:revision>7</cp:revision>
  <dcterms:created xsi:type="dcterms:W3CDTF">2015-09-17T18:36:17Z</dcterms:created>
  <dcterms:modified xsi:type="dcterms:W3CDTF">2015-09-19T18:19:01Z</dcterms:modified>
</cp:coreProperties>
</file>