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9507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416735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8802072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60609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6562258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2618516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9310203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4518661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701559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786726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1342610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7BF18C-5B64-419B-9AD3-ABF1C7F06639}" type="datetimeFigureOut">
              <a:rPr lang="es-MX" smtClean="0"/>
              <a:t>19/09/2015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5CC7F9-013F-4035-A0EA-551A70DC8E5A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580607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Rectángulo redondeado"/>
          <p:cNvSpPr/>
          <p:nvPr/>
        </p:nvSpPr>
        <p:spPr>
          <a:xfrm>
            <a:off x="107504" y="919658"/>
            <a:ext cx="1368152" cy="4464496"/>
          </a:xfrm>
          <a:prstGeom prst="round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s-MX" dirty="0"/>
              <a:t>Modelos </a:t>
            </a:r>
            <a:r>
              <a:rPr lang="es-MX" dirty="0" smtClean="0"/>
              <a:t>Institucio</a:t>
            </a:r>
          </a:p>
          <a:p>
            <a:r>
              <a:rPr lang="es-MX" dirty="0" smtClean="0"/>
              <a:t>nales </a:t>
            </a:r>
            <a:r>
              <a:rPr lang="es-MX" dirty="0"/>
              <a:t>de Educación a Distancia </a:t>
            </a:r>
          </a:p>
        </p:txBody>
      </p:sp>
      <p:sp>
        <p:nvSpPr>
          <p:cNvPr id="5" name="4 Abrir llave"/>
          <p:cNvSpPr/>
          <p:nvPr/>
        </p:nvSpPr>
        <p:spPr>
          <a:xfrm>
            <a:off x="1503111" y="158445"/>
            <a:ext cx="612068" cy="6408712"/>
          </a:xfrm>
          <a:prstGeom prst="leftBrac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  <p:sp>
        <p:nvSpPr>
          <p:cNvPr id="6" name="5 Abrir llave"/>
          <p:cNvSpPr/>
          <p:nvPr/>
        </p:nvSpPr>
        <p:spPr>
          <a:xfrm>
            <a:off x="4932040" y="404664"/>
            <a:ext cx="504056" cy="1080120"/>
          </a:xfrm>
          <a:prstGeom prst="leftBrac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  <p:sp>
        <p:nvSpPr>
          <p:cNvPr id="7" name="6 Abrir llave"/>
          <p:cNvSpPr/>
          <p:nvPr/>
        </p:nvSpPr>
        <p:spPr>
          <a:xfrm>
            <a:off x="4747949" y="2912903"/>
            <a:ext cx="504056" cy="1080120"/>
          </a:xfrm>
          <a:prstGeom prst="leftBrac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  <p:sp>
        <p:nvSpPr>
          <p:cNvPr id="8" name="7 Abrir llave"/>
          <p:cNvSpPr/>
          <p:nvPr/>
        </p:nvSpPr>
        <p:spPr>
          <a:xfrm>
            <a:off x="4747949" y="5292407"/>
            <a:ext cx="504056" cy="1080120"/>
          </a:xfrm>
          <a:prstGeom prst="leftBrac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s-MX"/>
          </a:p>
        </p:txBody>
      </p:sp>
      <p:sp>
        <p:nvSpPr>
          <p:cNvPr id="10" name="9 Rectángulo redondeado"/>
          <p:cNvSpPr/>
          <p:nvPr/>
        </p:nvSpPr>
        <p:spPr>
          <a:xfrm>
            <a:off x="2161990" y="90453"/>
            <a:ext cx="2632770" cy="2770227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Modelos de enseñanzas flexibles capaces de renovar y transmitir esos </a:t>
            </a:r>
            <a:r>
              <a:rPr lang="es-MX" dirty="0" smtClean="0"/>
              <a:t>conocimientos  </a:t>
            </a:r>
            <a:r>
              <a:rPr lang="es-MX" dirty="0"/>
              <a:t>y técnicas </a:t>
            </a:r>
            <a:r>
              <a:rPr lang="es-MX"/>
              <a:t>y </a:t>
            </a:r>
            <a:r>
              <a:rPr lang="es-MX" smtClean="0"/>
              <a:t>para </a:t>
            </a:r>
            <a:r>
              <a:rPr lang="es-MX" dirty="0"/>
              <a:t>dar respuesta al aumento de la demanda educativa.</a:t>
            </a:r>
          </a:p>
          <a:p>
            <a:pPr algn="ctr"/>
            <a:endParaRPr lang="es-MX" dirty="0"/>
          </a:p>
        </p:txBody>
      </p:sp>
      <p:sp>
        <p:nvSpPr>
          <p:cNvPr id="11" name="10 Rectángulo redondeado"/>
          <p:cNvSpPr/>
          <p:nvPr/>
        </p:nvSpPr>
        <p:spPr>
          <a:xfrm>
            <a:off x="2161990" y="3156454"/>
            <a:ext cx="2088232" cy="936104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Modelo de agrupamiento.</a:t>
            </a:r>
          </a:p>
        </p:txBody>
      </p:sp>
      <p:sp>
        <p:nvSpPr>
          <p:cNvPr id="12" name="11 Rectángulo redondeado"/>
          <p:cNvSpPr/>
          <p:nvPr/>
        </p:nvSpPr>
        <p:spPr>
          <a:xfrm>
            <a:off x="2339752" y="5574141"/>
            <a:ext cx="2088232" cy="936104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Modelo Multimedia </a:t>
            </a:r>
          </a:p>
        </p:txBody>
      </p:sp>
      <p:sp>
        <p:nvSpPr>
          <p:cNvPr id="15" name="14 Rectángulo redondeado"/>
          <p:cNvSpPr/>
          <p:nvPr/>
        </p:nvSpPr>
        <p:spPr>
          <a:xfrm>
            <a:off x="5868144" y="130324"/>
            <a:ext cx="2880320" cy="1628800"/>
          </a:xfrm>
          <a:prstGeom prst="round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s-MX" dirty="0"/>
              <a:t>· Separación física entre el profesor y el alumno.</a:t>
            </a:r>
          </a:p>
          <a:p>
            <a:r>
              <a:rPr lang="es-MX" dirty="0"/>
              <a:t> · Organización del aprendizaje por medio de una institución educativa.</a:t>
            </a:r>
          </a:p>
          <a:p>
            <a:pPr algn="ctr"/>
            <a:endParaRPr lang="es-MX" dirty="0"/>
          </a:p>
        </p:txBody>
      </p:sp>
      <p:sp>
        <p:nvSpPr>
          <p:cNvPr id="16" name="15 Rectángulo redondeado"/>
          <p:cNvSpPr/>
          <p:nvPr/>
        </p:nvSpPr>
        <p:spPr>
          <a:xfrm>
            <a:off x="5629672" y="1509296"/>
            <a:ext cx="3357264" cy="2702768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s-MX" dirty="0"/>
              <a:t> · Un profesor elabora recursos didácticos que incluyen una amplia descripción de contenidos así como </a:t>
            </a:r>
            <a:r>
              <a:rPr lang="es-MX" dirty="0" smtClean="0"/>
              <a:t>una </a:t>
            </a:r>
            <a:r>
              <a:rPr lang="es-MX" dirty="0"/>
              <a:t>"conversación didáctica".</a:t>
            </a:r>
          </a:p>
          <a:p>
            <a:r>
              <a:rPr lang="es-MX" dirty="0"/>
              <a:t>· Al menos una vez por semana el profesor conecta con los alumnos de otras escuelas para hacer </a:t>
            </a:r>
            <a:r>
              <a:rPr lang="es-MX" dirty="0" smtClean="0"/>
              <a:t>enseñanza "online".</a:t>
            </a:r>
            <a:endParaRPr lang="es-MX" dirty="0"/>
          </a:p>
          <a:p>
            <a:pPr algn="ctr"/>
            <a:endParaRPr lang="es-MX" dirty="0"/>
          </a:p>
        </p:txBody>
      </p:sp>
      <p:sp>
        <p:nvSpPr>
          <p:cNvPr id="17" name="16 Rectángulo redondeado"/>
          <p:cNvSpPr/>
          <p:nvPr/>
        </p:nvSpPr>
        <p:spPr>
          <a:xfrm>
            <a:off x="5445255" y="4009981"/>
            <a:ext cx="3456384" cy="2748345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s-MX" dirty="0"/>
              <a:t>· Los diseñadores de cursos pueden acceder a este material electrónicamente y volver a editar o crear materiales didácticos. </a:t>
            </a:r>
          </a:p>
          <a:p>
            <a:r>
              <a:rPr lang="es-MX" dirty="0"/>
              <a:t>· Estos paquetes de aprendizaje se ofrecen de diferentes modos y a través de diferentes medios a estudiantes que aprenden de forma independiente.</a:t>
            </a:r>
          </a:p>
        </p:txBody>
      </p:sp>
    </p:spTree>
    <p:extLst>
      <p:ext uri="{BB962C8B-B14F-4D97-AF65-F5344CB8AC3E}">
        <p14:creationId xmlns:p14="http://schemas.microsoft.com/office/powerpoint/2010/main" val="3465475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</TotalTime>
  <Words>146</Words>
  <Application>Microsoft Office PowerPoint</Application>
  <PresentationFormat>Presentación en pantalla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Aspire</dc:creator>
  <cp:lastModifiedBy>Aspire</cp:lastModifiedBy>
  <cp:revision>6</cp:revision>
  <dcterms:created xsi:type="dcterms:W3CDTF">2015-09-19T07:20:39Z</dcterms:created>
  <dcterms:modified xsi:type="dcterms:W3CDTF">2015-09-19T09:29:37Z</dcterms:modified>
</cp:coreProperties>
</file>

<file path=docProps/thumbnail.jpeg>
</file>