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50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1673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0207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609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622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1851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102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186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015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672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426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BF18C-5B64-419B-9AD3-ABF1C7F06639}" type="datetimeFigureOut">
              <a:rPr lang="es-MX" smtClean="0"/>
              <a:t>19/09/2015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CC7F9-013F-4035-A0EA-551A70DC8E5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060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107504" y="919658"/>
            <a:ext cx="1368152" cy="446449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Modelos </a:t>
            </a:r>
            <a:r>
              <a:rPr lang="es-MX" dirty="0" smtClean="0"/>
              <a:t>Institucio</a:t>
            </a:r>
          </a:p>
          <a:p>
            <a:r>
              <a:rPr lang="es-MX" dirty="0" smtClean="0"/>
              <a:t>nales </a:t>
            </a:r>
            <a:r>
              <a:rPr lang="es-MX" dirty="0"/>
              <a:t>de Educación a Distancia </a:t>
            </a:r>
          </a:p>
        </p:txBody>
      </p:sp>
      <p:sp>
        <p:nvSpPr>
          <p:cNvPr id="5" name="4 Abrir llave"/>
          <p:cNvSpPr/>
          <p:nvPr/>
        </p:nvSpPr>
        <p:spPr>
          <a:xfrm>
            <a:off x="1503111" y="158445"/>
            <a:ext cx="612068" cy="6408712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Abrir llave"/>
          <p:cNvSpPr/>
          <p:nvPr/>
        </p:nvSpPr>
        <p:spPr>
          <a:xfrm>
            <a:off x="4932040" y="404664"/>
            <a:ext cx="504056" cy="108012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Abrir llave"/>
          <p:cNvSpPr/>
          <p:nvPr/>
        </p:nvSpPr>
        <p:spPr>
          <a:xfrm>
            <a:off x="4747949" y="2912903"/>
            <a:ext cx="504056" cy="108012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Abrir llave"/>
          <p:cNvSpPr/>
          <p:nvPr/>
        </p:nvSpPr>
        <p:spPr>
          <a:xfrm>
            <a:off x="4747949" y="5292407"/>
            <a:ext cx="504056" cy="108012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 redondeado"/>
          <p:cNvSpPr/>
          <p:nvPr/>
        </p:nvSpPr>
        <p:spPr>
          <a:xfrm>
            <a:off x="2161990" y="90453"/>
            <a:ext cx="2632770" cy="277022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Modelos de enseñanzas flexibles capaces de renovar y transmitir esos </a:t>
            </a:r>
            <a:r>
              <a:rPr lang="es-MX" dirty="0" smtClean="0"/>
              <a:t>conocimientos  </a:t>
            </a:r>
            <a:r>
              <a:rPr lang="es-MX" dirty="0"/>
              <a:t>y técnicas </a:t>
            </a:r>
            <a:r>
              <a:rPr lang="es-MX"/>
              <a:t>y </a:t>
            </a:r>
            <a:r>
              <a:rPr lang="es-MX" smtClean="0"/>
              <a:t>para </a:t>
            </a:r>
            <a:r>
              <a:rPr lang="es-MX" dirty="0"/>
              <a:t>dar respuesta al aumento de la demanda educativa.</a:t>
            </a:r>
          </a:p>
          <a:p>
            <a:pPr algn="ctr"/>
            <a:endParaRPr lang="es-MX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2161990" y="3156454"/>
            <a:ext cx="2088232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Modelo de agrupamiento.</a:t>
            </a:r>
          </a:p>
        </p:txBody>
      </p:sp>
      <p:sp>
        <p:nvSpPr>
          <p:cNvPr id="12" name="11 Rectángulo redondeado"/>
          <p:cNvSpPr/>
          <p:nvPr/>
        </p:nvSpPr>
        <p:spPr>
          <a:xfrm>
            <a:off x="2339752" y="5574141"/>
            <a:ext cx="2088232" cy="9361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Modelo Multimedia 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5868144" y="130324"/>
            <a:ext cx="2880320" cy="1628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· Separación física entre el profesor y el alumno.</a:t>
            </a:r>
          </a:p>
          <a:p>
            <a:r>
              <a:rPr lang="es-MX" dirty="0"/>
              <a:t> · Organización del aprendizaje por medio de una institución educativa.</a:t>
            </a:r>
          </a:p>
          <a:p>
            <a:pPr algn="ctr"/>
            <a:endParaRPr lang="es-MX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5629672" y="1509296"/>
            <a:ext cx="3357264" cy="27027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 · Un profesor elabora recursos didácticos que incluyen una amplia descripción de contenidos así como </a:t>
            </a:r>
            <a:r>
              <a:rPr lang="es-MX" dirty="0" smtClean="0"/>
              <a:t>una </a:t>
            </a:r>
            <a:r>
              <a:rPr lang="es-MX" dirty="0"/>
              <a:t>"conversación didáctica".</a:t>
            </a:r>
          </a:p>
          <a:p>
            <a:r>
              <a:rPr lang="es-MX" dirty="0"/>
              <a:t>· Al menos una vez por semana el profesor conecta con los alumnos de otras escuelas para hacer </a:t>
            </a:r>
            <a:r>
              <a:rPr lang="es-MX" dirty="0" smtClean="0"/>
              <a:t>enseñanza "online".</a:t>
            </a:r>
            <a:endParaRPr lang="es-MX" dirty="0"/>
          </a:p>
          <a:p>
            <a:pPr algn="ctr"/>
            <a:endParaRPr lang="es-MX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5445255" y="4009981"/>
            <a:ext cx="3456384" cy="27483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MX" dirty="0"/>
              <a:t>· Los diseñadores de cursos pueden acceder a este material electrónicamente y volver a editar o crear materiales didácticos. </a:t>
            </a:r>
          </a:p>
          <a:p>
            <a:r>
              <a:rPr lang="es-MX" dirty="0"/>
              <a:t>· Estos paquetes de aprendizaje se ofrecen de diferentes modos y a través de diferentes medios a estudiantes que aprenden de forma independiente.</a:t>
            </a:r>
          </a:p>
        </p:txBody>
      </p:sp>
    </p:spTree>
    <p:extLst>
      <p:ext uri="{BB962C8B-B14F-4D97-AF65-F5344CB8AC3E}">
        <p14:creationId xmlns:p14="http://schemas.microsoft.com/office/powerpoint/2010/main" val="34654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146</Words>
  <Application>Microsoft Office PowerPoint</Application>
  <PresentationFormat>Presentación en pantalla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Aspire</dc:creator>
  <cp:lastModifiedBy>Aspire</cp:lastModifiedBy>
  <cp:revision>6</cp:revision>
  <dcterms:created xsi:type="dcterms:W3CDTF">2015-09-19T07:20:39Z</dcterms:created>
  <dcterms:modified xsi:type="dcterms:W3CDTF">2015-09-19T09:29:37Z</dcterms:modified>
</cp:coreProperties>
</file>