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8"/>
  </p:notesMasterIdLst>
  <p:handoutMasterIdLst>
    <p:handoutMasterId r:id="rId9"/>
  </p:handoutMasterIdLst>
  <p:sldIdLst>
    <p:sldId id="257" r:id="rId3"/>
    <p:sldId id="267" r:id="rId4"/>
    <p:sldId id="268" r:id="rId5"/>
    <p:sldId id="269" r:id="rId6"/>
    <p:sldId id="263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F5AB1C69-6EDB-4FF4-983F-18BD219EF322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2784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A45BA1-980A-4507-BE5A-5C1E7C2FFD8F}" type="datetimeFigureOut">
              <a:rPr lang="en-US"/>
              <a:t>9/3/2015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E03411-58E2-43FD-AE1D-AD77DFF8CB20}" type="slidenum">
              <a:r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81910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A3416D-7FED-43BC-AA7C-D92DBA01ED64}" type="datetimeFigureOut">
              <a:rPr lang="en-US"/>
              <a:t>9/3/2015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DC57A8-AE18-4654-B6AF-04B3577165BE}" type="slidenum">
              <a:r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813978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5611" y="1752600"/>
            <a:ext cx="6858002" cy="1828800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65610" y="3733800"/>
            <a:ext cx="6858002" cy="91440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98120363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advClick="0" advTm="7000">
        <p15:prstTrans prst="crush"/>
      </p:transition>
    </mc:Choice>
    <mc:Fallback>
      <p:transition advClick="0" advTm="7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es imágenes con título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en-US"/>
              <a:pPr/>
              <a:t>9/3/2015</a:t>
            </a:fld>
            <a:endParaRPr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/>
              <a:pPr/>
              <a:t>‹Nº›</a:t>
            </a:fld>
            <a:endParaRPr/>
          </a:p>
        </p:txBody>
      </p:sp>
      <p:grpSp>
        <p:nvGrpSpPr>
          <p:cNvPr id="84" name="Group 83"/>
          <p:cNvGrpSpPr>
            <a:grpSpLocks noChangeAspect="1"/>
          </p:cNvGrpSpPr>
          <p:nvPr/>
        </p:nvGrpSpPr>
        <p:grpSpPr>
          <a:xfrm rot="16200000" flipV="1">
            <a:off x="274315" y="1102304"/>
            <a:ext cx="5053664" cy="4411852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85" name="Freeform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6" name="Freeform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7" name="Freeform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8" name="Freeform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89" name="Freeform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0" name="Freeform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1" name="Freeform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2" name="Freeform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3" name="Freeform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4" name="Freeform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5" name="Freeform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96" name="Freeform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97" name="Picture Placeholder 33"/>
          <p:cNvSpPr>
            <a:spLocks noGrp="1"/>
          </p:cNvSpPr>
          <p:nvPr>
            <p:ph type="pic" sz="quarter" idx="17"/>
          </p:nvPr>
        </p:nvSpPr>
        <p:spPr>
          <a:xfrm>
            <a:off x="840795" y="1020193"/>
            <a:ext cx="3886200" cy="45720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s-ES" smtClean="0"/>
              <a:t>Haga clic en el icono para agregar una imagen</a:t>
            </a:r>
            <a:endParaRPr/>
          </a:p>
        </p:txBody>
      </p:sp>
      <p:grpSp>
        <p:nvGrpSpPr>
          <p:cNvPr id="98" name="Group 97"/>
          <p:cNvGrpSpPr/>
          <p:nvPr/>
        </p:nvGrpSpPr>
        <p:grpSpPr>
          <a:xfrm>
            <a:off x="5322489" y="319177"/>
            <a:ext cx="3389607" cy="27108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99" name="Freeform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0" name="Freeform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1" name="Freeform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2" name="Freeform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3" name="Freeform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4" name="Freeform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5" name="Freeform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6" name="Freeform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7" name="Freeform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8" name="Freeform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9" name="Freeform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0" name="Freeform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111" name="Picture Placeholder 33"/>
          <p:cNvSpPr>
            <a:spLocks noGrp="1" noChangeAspect="1"/>
          </p:cNvSpPr>
          <p:nvPr>
            <p:ph type="pic" sz="quarter" idx="18"/>
          </p:nvPr>
        </p:nvSpPr>
        <p:spPr>
          <a:xfrm>
            <a:off x="5546780" y="529603"/>
            <a:ext cx="2993366" cy="230533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s-ES" smtClean="0"/>
              <a:t>Haga clic en el icono para agregar una imagen</a:t>
            </a:r>
            <a:endParaRPr/>
          </a:p>
        </p:txBody>
      </p:sp>
      <p:grpSp>
        <p:nvGrpSpPr>
          <p:cNvPr id="112" name="Group 111"/>
          <p:cNvGrpSpPr/>
          <p:nvPr/>
        </p:nvGrpSpPr>
        <p:grpSpPr>
          <a:xfrm>
            <a:off x="5322489" y="3436140"/>
            <a:ext cx="3389607" cy="27108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113" name="Freeform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4" name="Freeform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5" name="Freeform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6" name="Freeform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7" name="Freeform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8" name="Freeform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9" name="Freeform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0" name="Freeform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1" name="Freeform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2" name="Freeform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3" name="Freeform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4" name="Freeform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125" name="Picture Placeholder 33"/>
          <p:cNvSpPr>
            <a:spLocks noGrp="1" noChangeAspect="1"/>
          </p:cNvSpPr>
          <p:nvPr>
            <p:ph type="pic" sz="quarter" idx="19"/>
          </p:nvPr>
        </p:nvSpPr>
        <p:spPr>
          <a:xfrm>
            <a:off x="5546780" y="3646566"/>
            <a:ext cx="2993366" cy="230533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126" name="Text Placeholder 3"/>
          <p:cNvSpPr>
            <a:spLocks noGrp="1"/>
          </p:cNvSpPr>
          <p:nvPr>
            <p:ph type="body" sz="half" idx="21"/>
          </p:nvPr>
        </p:nvSpPr>
        <p:spPr>
          <a:xfrm>
            <a:off x="9066214" y="2048893"/>
            <a:ext cx="2286000" cy="2514599"/>
          </a:xfrm>
        </p:spPr>
        <p:txBody>
          <a:bodyPr anchor="ctr">
            <a:normAutofit/>
          </a:bodyPr>
          <a:lstStyle>
            <a:lvl1pPr marL="0" indent="0">
              <a:spcBef>
                <a:spcPts val="16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78742514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advClick="0" advTm="7000">
        <p15:prstTrans prst="crush"/>
      </p:transition>
    </mc:Choice>
    <mc:Fallback>
      <p:transition advClick="0" advTm="7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1732" y="1330347"/>
            <a:ext cx="3840480" cy="2103120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6613" y="914400"/>
            <a:ext cx="6172201" cy="50292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11732" y="3555523"/>
            <a:ext cx="3840480" cy="238807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75611" y="6019801"/>
            <a:ext cx="1396260" cy="228600"/>
          </a:xfrm>
        </p:spPr>
        <p:txBody>
          <a:bodyPr/>
          <a:lstStyle/>
          <a:p>
            <a:fld id="{4CF99945-0A15-4715-AB6C-F5E56CF20F70}" type="datetimeFigureOut">
              <a:rPr lang="en-US"/>
              <a:t>9/3/2015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65213" y="6019801"/>
            <a:ext cx="762000" cy="228600"/>
          </a:xfrm>
        </p:spPr>
        <p:txBody>
          <a:bodyPr/>
          <a:lstStyle>
            <a:lvl1pPr algn="l">
              <a:defRPr/>
            </a:lvl1pPr>
          </a:lstStyle>
          <a:p>
            <a:fld id="{022B156B-59AE-415F-B24B-8756D48BB977}" type="slidenum">
              <a:rPr/>
              <a:p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3976265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advClick="0" advTm="7000">
        <p15:prstTrans prst="crush"/>
      </p:transition>
    </mc:Choice>
    <mc:Fallback>
      <p:transition advClick="0" advTm="7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595546" y="781398"/>
            <a:ext cx="6433398" cy="5053665"/>
            <a:chOff x="5162444" y="781398"/>
            <a:chExt cx="6433398" cy="5053665"/>
          </a:xfrm>
        </p:grpSpPr>
        <p:sp>
          <p:nvSpPr>
            <p:cNvPr id="9" name="Freeform 42"/>
            <p:cNvSpPr>
              <a:spLocks/>
            </p:cNvSpPr>
            <p:nvPr/>
          </p:nvSpPr>
          <p:spPr bwMode="auto">
            <a:xfrm rot="16200000" flipV="1">
              <a:off x="3342557" y="3275021"/>
              <a:ext cx="3827994" cy="17568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0" name="Freeform 43"/>
            <p:cNvSpPr>
              <a:spLocks/>
            </p:cNvSpPr>
            <p:nvPr/>
          </p:nvSpPr>
          <p:spPr bwMode="auto">
            <a:xfrm rot="16200000" flipV="1">
              <a:off x="9565728" y="3299447"/>
              <a:ext cx="3836876" cy="17568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5814205" y="859113"/>
              <a:ext cx="5129146" cy="4880471"/>
              <a:chOff x="7856559" y="859113"/>
              <a:chExt cx="3086791" cy="4880471"/>
            </a:xfrm>
          </p:grpSpPr>
          <p:sp>
            <p:nvSpPr>
              <p:cNvPr id="20" name="Freeform 41"/>
              <p:cNvSpPr>
                <a:spLocks/>
              </p:cNvSpPr>
              <p:nvPr/>
            </p:nvSpPr>
            <p:spPr bwMode="auto">
              <a:xfrm rot="16200000" flipV="1">
                <a:off x="9392183" y="4188416"/>
                <a:ext cx="15544" cy="3086791"/>
              </a:xfrm>
              <a:custGeom>
                <a:avLst/>
                <a:gdLst>
                  <a:gd name="T0" fmla="*/ 3 w 5"/>
                  <a:gd name="T1" fmla="*/ 0 h 868"/>
                  <a:gd name="T2" fmla="*/ 4 w 5"/>
                  <a:gd name="T3" fmla="*/ 217 h 868"/>
                  <a:gd name="T4" fmla="*/ 3 w 5"/>
                  <a:gd name="T5" fmla="*/ 326 h 868"/>
                  <a:gd name="T6" fmla="*/ 4 w 5"/>
                  <a:gd name="T7" fmla="*/ 434 h 868"/>
                  <a:gd name="T8" fmla="*/ 4 w 5"/>
                  <a:gd name="T9" fmla="*/ 651 h 868"/>
                  <a:gd name="T10" fmla="*/ 4 w 5"/>
                  <a:gd name="T11" fmla="*/ 760 h 868"/>
                  <a:gd name="T12" fmla="*/ 3 w 5"/>
                  <a:gd name="T13" fmla="*/ 868 h 868"/>
                  <a:gd name="T14" fmla="*/ 2 w 5"/>
                  <a:gd name="T15" fmla="*/ 868 h 868"/>
                  <a:gd name="T16" fmla="*/ 1 w 5"/>
                  <a:gd name="T17" fmla="*/ 760 h 868"/>
                  <a:gd name="T18" fmla="*/ 0 w 5"/>
                  <a:gd name="T19" fmla="*/ 651 h 868"/>
                  <a:gd name="T20" fmla="*/ 1 w 5"/>
                  <a:gd name="T21" fmla="*/ 434 h 868"/>
                  <a:gd name="T22" fmla="*/ 2 w 5"/>
                  <a:gd name="T23" fmla="*/ 326 h 868"/>
                  <a:gd name="T24" fmla="*/ 1 w 5"/>
                  <a:gd name="T25" fmla="*/ 217 h 868"/>
                  <a:gd name="T26" fmla="*/ 2 w 5"/>
                  <a:gd name="T27" fmla="*/ 0 h 868"/>
                  <a:gd name="T28" fmla="*/ 3 w 5"/>
                  <a:gd name="T29" fmla="*/ 0 h 8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" h="868">
                    <a:moveTo>
                      <a:pt x="3" y="0"/>
                    </a:moveTo>
                    <a:cubicBezTo>
                      <a:pt x="4" y="73"/>
                      <a:pt x="4" y="145"/>
                      <a:pt x="4" y="217"/>
                    </a:cubicBezTo>
                    <a:cubicBezTo>
                      <a:pt x="4" y="253"/>
                      <a:pt x="3" y="290"/>
                      <a:pt x="3" y="326"/>
                    </a:cubicBezTo>
                    <a:cubicBezTo>
                      <a:pt x="3" y="362"/>
                      <a:pt x="3" y="398"/>
                      <a:pt x="4" y="434"/>
                    </a:cubicBezTo>
                    <a:cubicBezTo>
                      <a:pt x="4" y="507"/>
                      <a:pt x="5" y="579"/>
                      <a:pt x="4" y="651"/>
                    </a:cubicBezTo>
                    <a:cubicBezTo>
                      <a:pt x="5" y="687"/>
                      <a:pt x="4" y="724"/>
                      <a:pt x="4" y="760"/>
                    </a:cubicBezTo>
                    <a:cubicBezTo>
                      <a:pt x="4" y="796"/>
                      <a:pt x="3" y="832"/>
                      <a:pt x="3" y="868"/>
                    </a:cubicBezTo>
                    <a:cubicBezTo>
                      <a:pt x="2" y="868"/>
                      <a:pt x="2" y="868"/>
                      <a:pt x="2" y="868"/>
                    </a:cubicBezTo>
                    <a:cubicBezTo>
                      <a:pt x="2" y="832"/>
                      <a:pt x="1" y="796"/>
                      <a:pt x="1" y="760"/>
                    </a:cubicBezTo>
                    <a:cubicBezTo>
                      <a:pt x="1" y="724"/>
                      <a:pt x="0" y="687"/>
                      <a:pt x="0" y="651"/>
                    </a:cubicBezTo>
                    <a:cubicBezTo>
                      <a:pt x="0" y="579"/>
                      <a:pt x="1" y="507"/>
                      <a:pt x="1" y="434"/>
                    </a:cubicBezTo>
                    <a:cubicBezTo>
                      <a:pt x="2" y="398"/>
                      <a:pt x="2" y="362"/>
                      <a:pt x="2" y="326"/>
                    </a:cubicBezTo>
                    <a:cubicBezTo>
                      <a:pt x="2" y="290"/>
                      <a:pt x="1" y="253"/>
                      <a:pt x="1" y="217"/>
                    </a:cubicBezTo>
                    <a:cubicBezTo>
                      <a:pt x="0" y="145"/>
                      <a:pt x="1" y="73"/>
                      <a:pt x="2" y="0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  <p:sp>
            <p:nvSpPr>
              <p:cNvPr id="21" name="Freeform 44"/>
              <p:cNvSpPr>
                <a:spLocks/>
              </p:cNvSpPr>
              <p:nvPr/>
            </p:nvSpPr>
            <p:spPr bwMode="auto">
              <a:xfrm rot="16200000" flipV="1">
                <a:off x="9366943" y="-651271"/>
                <a:ext cx="13322" cy="3034090"/>
              </a:xfrm>
              <a:custGeom>
                <a:avLst/>
                <a:gdLst>
                  <a:gd name="T0" fmla="*/ 2 w 4"/>
                  <a:gd name="T1" fmla="*/ 853 h 853"/>
                  <a:gd name="T2" fmla="*/ 0 w 4"/>
                  <a:gd name="T3" fmla="*/ 640 h 853"/>
                  <a:gd name="T4" fmla="*/ 1 w 4"/>
                  <a:gd name="T5" fmla="*/ 533 h 853"/>
                  <a:gd name="T6" fmla="*/ 1 w 4"/>
                  <a:gd name="T7" fmla="*/ 427 h 853"/>
                  <a:gd name="T8" fmla="*/ 0 w 4"/>
                  <a:gd name="T9" fmla="*/ 213 h 853"/>
                  <a:gd name="T10" fmla="*/ 0 w 4"/>
                  <a:gd name="T11" fmla="*/ 107 h 853"/>
                  <a:gd name="T12" fmla="*/ 2 w 4"/>
                  <a:gd name="T13" fmla="*/ 0 h 853"/>
                  <a:gd name="T14" fmla="*/ 2 w 4"/>
                  <a:gd name="T15" fmla="*/ 0 h 853"/>
                  <a:gd name="T16" fmla="*/ 3 w 4"/>
                  <a:gd name="T17" fmla="*/ 107 h 853"/>
                  <a:gd name="T18" fmla="*/ 4 w 4"/>
                  <a:gd name="T19" fmla="*/ 213 h 853"/>
                  <a:gd name="T20" fmla="*/ 3 w 4"/>
                  <a:gd name="T21" fmla="*/ 427 h 853"/>
                  <a:gd name="T22" fmla="*/ 2 w 4"/>
                  <a:gd name="T23" fmla="*/ 533 h 853"/>
                  <a:gd name="T24" fmla="*/ 3 w 4"/>
                  <a:gd name="T25" fmla="*/ 640 h 853"/>
                  <a:gd name="T26" fmla="*/ 2 w 4"/>
                  <a:gd name="T27" fmla="*/ 853 h 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" h="853">
                    <a:moveTo>
                      <a:pt x="2" y="853"/>
                    </a:moveTo>
                    <a:cubicBezTo>
                      <a:pt x="0" y="782"/>
                      <a:pt x="0" y="711"/>
                      <a:pt x="0" y="640"/>
                    </a:cubicBezTo>
                    <a:cubicBezTo>
                      <a:pt x="0" y="604"/>
                      <a:pt x="1" y="569"/>
                      <a:pt x="1" y="533"/>
                    </a:cubicBezTo>
                    <a:cubicBezTo>
                      <a:pt x="1" y="498"/>
                      <a:pt x="1" y="462"/>
                      <a:pt x="1" y="427"/>
                    </a:cubicBezTo>
                    <a:cubicBezTo>
                      <a:pt x="0" y="356"/>
                      <a:pt x="0" y="284"/>
                      <a:pt x="0" y="213"/>
                    </a:cubicBezTo>
                    <a:cubicBezTo>
                      <a:pt x="0" y="178"/>
                      <a:pt x="0" y="142"/>
                      <a:pt x="0" y="107"/>
                    </a:cubicBezTo>
                    <a:cubicBezTo>
                      <a:pt x="1" y="71"/>
                      <a:pt x="1" y="36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3" y="36"/>
                      <a:pt x="3" y="71"/>
                      <a:pt x="3" y="107"/>
                    </a:cubicBezTo>
                    <a:cubicBezTo>
                      <a:pt x="4" y="142"/>
                      <a:pt x="4" y="178"/>
                      <a:pt x="4" y="213"/>
                    </a:cubicBezTo>
                    <a:cubicBezTo>
                      <a:pt x="4" y="284"/>
                      <a:pt x="3" y="356"/>
                      <a:pt x="3" y="427"/>
                    </a:cubicBezTo>
                    <a:cubicBezTo>
                      <a:pt x="3" y="462"/>
                      <a:pt x="2" y="498"/>
                      <a:pt x="2" y="533"/>
                    </a:cubicBezTo>
                    <a:cubicBezTo>
                      <a:pt x="3" y="569"/>
                      <a:pt x="3" y="604"/>
                      <a:pt x="3" y="640"/>
                    </a:cubicBezTo>
                    <a:cubicBezTo>
                      <a:pt x="4" y="711"/>
                      <a:pt x="3" y="782"/>
                      <a:pt x="2" y="853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/>
              </a:p>
            </p:txBody>
          </p:sp>
        </p:grpSp>
        <p:sp>
          <p:nvSpPr>
            <p:cNvPr id="12" name="Freeform 45"/>
            <p:cNvSpPr>
              <a:spLocks noEditPoints="1"/>
            </p:cNvSpPr>
            <p:nvPr/>
          </p:nvSpPr>
          <p:spPr bwMode="auto">
            <a:xfrm rot="16200000" flipV="1">
              <a:off x="5186001" y="5323012"/>
              <a:ext cx="477390" cy="524504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" name="Freeform 46"/>
            <p:cNvSpPr>
              <a:spLocks noEditPoints="1"/>
            </p:cNvSpPr>
            <p:nvPr/>
          </p:nvSpPr>
          <p:spPr bwMode="auto">
            <a:xfrm rot="16200000" flipV="1">
              <a:off x="5197295" y="5324846"/>
              <a:ext cx="477390" cy="511956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" name="Freeform 47"/>
            <p:cNvSpPr>
              <a:spLocks noEditPoints="1"/>
            </p:cNvSpPr>
            <p:nvPr/>
          </p:nvSpPr>
          <p:spPr bwMode="auto">
            <a:xfrm rot="16200000" flipV="1">
              <a:off x="11076843" y="5321082"/>
              <a:ext cx="508476" cy="519485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" name="Freeform 48"/>
            <p:cNvSpPr>
              <a:spLocks noEditPoints="1"/>
            </p:cNvSpPr>
            <p:nvPr/>
          </p:nvSpPr>
          <p:spPr bwMode="auto">
            <a:xfrm rot="16200000" flipV="1">
              <a:off x="11093207" y="5321324"/>
              <a:ext cx="470728" cy="534543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" name="Freeform 49"/>
            <p:cNvSpPr>
              <a:spLocks noEditPoints="1"/>
            </p:cNvSpPr>
            <p:nvPr/>
          </p:nvSpPr>
          <p:spPr bwMode="auto">
            <a:xfrm rot="16200000" flipV="1">
              <a:off x="11051654" y="771453"/>
              <a:ext cx="468508" cy="519485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" name="Freeform 50"/>
            <p:cNvSpPr>
              <a:spLocks noEditPoints="1"/>
            </p:cNvSpPr>
            <p:nvPr/>
          </p:nvSpPr>
          <p:spPr bwMode="auto">
            <a:xfrm rot="16200000" flipV="1">
              <a:off x="11044126" y="786511"/>
              <a:ext cx="468508" cy="489370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8" name="Freeform 51"/>
            <p:cNvSpPr>
              <a:spLocks noEditPoints="1"/>
            </p:cNvSpPr>
            <p:nvPr/>
          </p:nvSpPr>
          <p:spPr bwMode="auto">
            <a:xfrm rot="16200000" flipV="1">
              <a:off x="5232723" y="721157"/>
              <a:ext cx="424100" cy="544581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9" name="Freeform 52"/>
            <p:cNvSpPr>
              <a:spLocks noEditPoints="1"/>
            </p:cNvSpPr>
            <p:nvPr/>
          </p:nvSpPr>
          <p:spPr bwMode="auto">
            <a:xfrm rot="16200000" flipV="1">
              <a:off x="5241796" y="749729"/>
              <a:ext cx="428541" cy="491879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2891" y="1330347"/>
            <a:ext cx="3840480" cy="2103120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6613" y="1031195"/>
            <a:ext cx="5943600" cy="4572000"/>
          </a:xfrm>
          <a:solidFill>
            <a:schemeClr val="accent2">
              <a:lumMod val="40000"/>
              <a:lumOff val="60000"/>
            </a:schemeClr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92891" y="3555521"/>
            <a:ext cx="3840480" cy="216851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en-US"/>
              <a:t>9/3/2015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5957580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advClick="0" advTm="7000">
        <p15:prstTrans prst="crush"/>
      </p:transition>
    </mc:Choice>
    <mc:Fallback>
      <p:transition advClick="0" advTm="700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en-US"/>
              <a:t>9/3/2015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4793621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advClick="0" advTm="7000">
        <p15:prstTrans prst="crush"/>
      </p:transition>
    </mc:Choice>
    <mc:Fallback>
      <p:transition advClick="0" advTm="7000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624268" y="304800"/>
            <a:ext cx="1729531" cy="56769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304800"/>
            <a:ext cx="8633671" cy="56769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en-US"/>
              <a:t>9/3/2015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0580330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advClick="0" advTm="7000">
        <p15:prstTrans prst="crush"/>
      </p:transition>
    </mc:Choice>
    <mc:Fallback>
      <p:transition advClick="0" advTm="7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en-US"/>
              <a:t>9/3/2015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963095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advClick="0" advTm="7000">
        <p15:prstTrans prst="crush"/>
      </p:transition>
    </mc:Choice>
    <mc:Fallback>
      <p:transition advClick="0" advTm="7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5613" y="1828800"/>
            <a:ext cx="6858002" cy="1828800"/>
          </a:xfrm>
        </p:spPr>
        <p:txBody>
          <a:bodyPr anchor="b">
            <a:normAutofit/>
          </a:bodyPr>
          <a:lstStyle>
            <a:lvl1pPr>
              <a:defRPr sz="4400"/>
            </a:lvl1pPr>
          </a:lstStyle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5610" y="3733800"/>
            <a:ext cx="6858002" cy="9144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22925791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advClick="0" advTm="7000">
        <p15:prstTrans prst="crush"/>
      </p:transition>
    </mc:Choice>
    <mc:Fallback>
      <p:transition advClick="0" advTm="7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5212" y="1825625"/>
            <a:ext cx="4954588" cy="418795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4951414" cy="418795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en-US"/>
              <a:t>9/3/2015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7275519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advClick="0" advTm="7000">
        <p15:prstTrans prst="crush"/>
      </p:transition>
    </mc:Choice>
    <mc:Fallback>
      <p:transition advClick="0" advTm="7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1681163"/>
            <a:ext cx="4956048" cy="823912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505075"/>
            <a:ext cx="4956048" cy="34766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4956048" cy="823912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4956048" cy="34766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en-US"/>
              <a:t>9/3/2015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1857164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advClick="0" advTm="7000">
        <p15:prstTrans prst="crush"/>
      </p:transition>
    </mc:Choice>
    <mc:Fallback>
      <p:transition advClick="0" advTm="7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en-US"/>
              <a:t>9/3/2015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1281642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advClick="0" advTm="7000">
        <p15:prstTrans prst="crush"/>
      </p:transition>
    </mc:Choice>
    <mc:Fallback>
      <p:transition advClick="0" advTm="7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en-US"/>
              <a:t>9/3/2015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4787487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advClick="0" advTm="7000">
        <p15:prstTrans prst="crush"/>
      </p:transition>
    </mc:Choice>
    <mc:Fallback>
      <p:transition advClick="0" advTm="7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os imágenes con títul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en-US"/>
              <a:pPr/>
              <a:t>9/3/2015</a:t>
            </a:fld>
            <a:endParaRPr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/>
              <a:pPr/>
              <a:t>‹Nº›</a:t>
            </a:fld>
            <a:endParaRPr/>
          </a:p>
        </p:txBody>
      </p:sp>
      <p:grpSp>
        <p:nvGrpSpPr>
          <p:cNvPr id="9" name="Group 8"/>
          <p:cNvGrpSpPr/>
          <p:nvPr/>
        </p:nvGrpSpPr>
        <p:grpSpPr>
          <a:xfrm>
            <a:off x="574431" y="724619"/>
            <a:ext cx="5318979" cy="3795623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10" name="Freeform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1" name="Freeform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2" name="Freeform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3" name="Freeform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4" name="Freeform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5" name="Freeform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6" name="Freeform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7" name="Freeform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8" name="Freeform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19" name="Freeform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0" name="Freeform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1" name="Freeform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6285120" y="724619"/>
            <a:ext cx="5318979" cy="3795623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23" name="Freeform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4" name="Freeform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" name="Freeform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" name="Freeform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" name="Freeform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" name="Freeform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" name="Freeform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" name="Freeform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" name="Freeform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" name="Freeform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" name="Freeform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" name="Freeform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36" name="Picture Placeholder 33"/>
          <p:cNvSpPr>
            <a:spLocks noGrp="1" noChangeAspect="1"/>
          </p:cNvSpPr>
          <p:nvPr>
            <p:ph type="pic" sz="quarter" idx="17"/>
          </p:nvPr>
        </p:nvSpPr>
        <p:spPr>
          <a:xfrm>
            <a:off x="833620" y="1020195"/>
            <a:ext cx="4800601" cy="32004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37" name="Picture Placeholder 33"/>
          <p:cNvSpPr>
            <a:spLocks noGrp="1" noChangeAspect="1"/>
          </p:cNvSpPr>
          <p:nvPr>
            <p:ph type="pic" sz="quarter" idx="18"/>
          </p:nvPr>
        </p:nvSpPr>
        <p:spPr>
          <a:xfrm>
            <a:off x="6544309" y="1020195"/>
            <a:ext cx="4800601" cy="32004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39" name="Text Placeholder 3"/>
          <p:cNvSpPr>
            <a:spLocks noGrp="1"/>
          </p:cNvSpPr>
          <p:nvPr>
            <p:ph type="body" sz="half" idx="2"/>
          </p:nvPr>
        </p:nvSpPr>
        <p:spPr>
          <a:xfrm>
            <a:off x="1052423" y="4648200"/>
            <a:ext cx="4368980" cy="1295400"/>
          </a:xfrm>
        </p:spPr>
        <p:txBody>
          <a:bodyPr>
            <a:normAutofit/>
          </a:bodyPr>
          <a:lstStyle>
            <a:lvl1pPr marL="0" indent="0">
              <a:spcBef>
                <a:spcPts val="16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0" name="Text Placeholder 3"/>
          <p:cNvSpPr>
            <a:spLocks noGrp="1"/>
          </p:cNvSpPr>
          <p:nvPr>
            <p:ph type="body" sz="half" idx="19"/>
          </p:nvPr>
        </p:nvSpPr>
        <p:spPr>
          <a:xfrm>
            <a:off x="6742908" y="4648200"/>
            <a:ext cx="4368980" cy="1295400"/>
          </a:xfrm>
        </p:spPr>
        <p:txBody>
          <a:bodyPr>
            <a:normAutofit/>
          </a:bodyPr>
          <a:lstStyle>
            <a:lvl1pPr marL="0" indent="0">
              <a:spcBef>
                <a:spcPts val="16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16827480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advClick="0" advTm="7000">
        <p15:prstTrans prst="crush"/>
      </p:transition>
    </mc:Choice>
    <mc:Fallback>
      <p:transition advClick="0" advTm="7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es imágenes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rPr lang="en-US"/>
              <a:pPr/>
              <a:t>9/3/2015</a:t>
            </a:fld>
            <a:endParaRPr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rPr/>
              <a:pPr/>
              <a:t>‹Nº›</a:t>
            </a:fld>
            <a:endParaRPr/>
          </a:p>
        </p:txBody>
      </p:sp>
      <p:grpSp>
        <p:nvGrpSpPr>
          <p:cNvPr id="35" name="Group 34"/>
          <p:cNvGrpSpPr>
            <a:grpSpLocks noChangeAspect="1"/>
          </p:cNvGrpSpPr>
          <p:nvPr/>
        </p:nvGrpSpPr>
        <p:grpSpPr>
          <a:xfrm rot="5400000">
            <a:off x="4030971" y="647727"/>
            <a:ext cx="4116828" cy="3383280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38" name="Freeform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1" name="Freeform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2" name="Freeform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3" name="Freeform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4" name="Freeform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5" name="Freeform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6" name="Freeform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7" name="Freeform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8" name="Freeform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49" name="Freeform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0" name="Freeform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1" name="Freeform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52" name="Group 51"/>
          <p:cNvGrpSpPr>
            <a:grpSpLocks noChangeAspect="1"/>
          </p:cNvGrpSpPr>
          <p:nvPr/>
        </p:nvGrpSpPr>
        <p:grpSpPr>
          <a:xfrm rot="5400000">
            <a:off x="263071" y="1127733"/>
            <a:ext cx="4114800" cy="3381614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53" name="Freeform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4" name="Freeform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5" name="Freeform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6" name="Freeform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7" name="Freeform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8" name="Freeform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59" name="Freeform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0" name="Freeform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1" name="Freeform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2" name="Freeform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3" name="Freeform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4" name="Freeform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grpSp>
        <p:nvGrpSpPr>
          <p:cNvPr id="65" name="Group 64"/>
          <p:cNvGrpSpPr>
            <a:grpSpLocks noChangeAspect="1"/>
          </p:cNvGrpSpPr>
          <p:nvPr/>
        </p:nvGrpSpPr>
        <p:grpSpPr>
          <a:xfrm rot="5400000">
            <a:off x="7803905" y="1127738"/>
            <a:ext cx="4114800" cy="3381613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66" name="Freeform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7" name="Freeform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8" name="Freeform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69" name="Freeform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0" name="Freeform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1" name="Freeform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2" name="Freeform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3" name="Freeform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4" name="Freeform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5" name="Freeform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6" name="Freeform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77" name="Freeform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78" name="Picture Placeholder 33"/>
          <p:cNvSpPr>
            <a:spLocks noGrp="1"/>
          </p:cNvSpPr>
          <p:nvPr>
            <p:ph type="pic" sz="quarter" idx="18"/>
          </p:nvPr>
        </p:nvSpPr>
        <p:spPr>
          <a:xfrm>
            <a:off x="4599885" y="533400"/>
            <a:ext cx="2971800" cy="36576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79" name="Picture Placeholder 33"/>
          <p:cNvSpPr>
            <a:spLocks noGrp="1"/>
          </p:cNvSpPr>
          <p:nvPr>
            <p:ph type="pic" sz="quarter" idx="19"/>
          </p:nvPr>
        </p:nvSpPr>
        <p:spPr>
          <a:xfrm>
            <a:off x="834571" y="1013590"/>
            <a:ext cx="2971800" cy="36576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80" name="Picture Placeholder 33"/>
          <p:cNvSpPr>
            <a:spLocks noGrp="1"/>
          </p:cNvSpPr>
          <p:nvPr>
            <p:ph type="pic" sz="quarter" idx="20"/>
          </p:nvPr>
        </p:nvSpPr>
        <p:spPr>
          <a:xfrm>
            <a:off x="8375405" y="1013591"/>
            <a:ext cx="2971800" cy="36576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s-ES" smtClean="0"/>
              <a:t>Haga clic en el icono para agregar una imagen</a:t>
            </a:r>
            <a:endParaRPr/>
          </a:p>
        </p:txBody>
      </p:sp>
      <p:sp>
        <p:nvSpPr>
          <p:cNvPr id="81" name="Text Placeholder 3"/>
          <p:cNvSpPr>
            <a:spLocks noGrp="1"/>
          </p:cNvSpPr>
          <p:nvPr>
            <p:ph type="body" sz="half" idx="2"/>
          </p:nvPr>
        </p:nvSpPr>
        <p:spPr>
          <a:xfrm>
            <a:off x="948871" y="5018002"/>
            <a:ext cx="2743200" cy="914400"/>
          </a:xfrm>
        </p:spPr>
        <p:txBody>
          <a:bodyPr>
            <a:normAutofit/>
          </a:bodyPr>
          <a:lstStyle>
            <a:lvl1pPr marL="0" indent="0">
              <a:spcBef>
                <a:spcPts val="16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82" name="Text Placeholder 3"/>
          <p:cNvSpPr>
            <a:spLocks noGrp="1"/>
          </p:cNvSpPr>
          <p:nvPr>
            <p:ph type="body" sz="half" idx="21"/>
          </p:nvPr>
        </p:nvSpPr>
        <p:spPr>
          <a:xfrm>
            <a:off x="4707208" y="4582378"/>
            <a:ext cx="2743200" cy="914400"/>
          </a:xfrm>
        </p:spPr>
        <p:txBody>
          <a:bodyPr>
            <a:normAutofit/>
          </a:bodyPr>
          <a:lstStyle>
            <a:lvl1pPr marL="0" indent="0">
              <a:spcBef>
                <a:spcPts val="16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83" name="Text Placeholder 3"/>
          <p:cNvSpPr>
            <a:spLocks noGrp="1"/>
          </p:cNvSpPr>
          <p:nvPr>
            <p:ph type="body" sz="half" idx="22"/>
          </p:nvPr>
        </p:nvSpPr>
        <p:spPr>
          <a:xfrm>
            <a:off x="8489705" y="5018002"/>
            <a:ext cx="2743200" cy="914400"/>
          </a:xfrm>
        </p:spPr>
        <p:txBody>
          <a:bodyPr>
            <a:normAutofit/>
          </a:bodyPr>
          <a:lstStyle>
            <a:lvl1pPr marL="0" indent="0">
              <a:spcBef>
                <a:spcPts val="16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68193502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advClick="0" advTm="7000">
        <p15:prstTrans prst="crush"/>
      </p:transition>
    </mc:Choice>
    <mc:Fallback>
      <p:transition advClick="0" advTm="7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5212" y="304800"/>
            <a:ext cx="10058402" cy="12192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5214" y="1752600"/>
            <a:ext cx="10058400" cy="4229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75611" y="6019801"/>
            <a:ext cx="139626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4CF99945-0A15-4715-AB6C-F5E56CF20F70}" type="datetimeFigureOut">
              <a:rPr lang="en-US"/>
              <a:pPr/>
              <a:t>9/3/2015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79613" y="6019801"/>
            <a:ext cx="5943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5213" y="6019801"/>
            <a:ext cx="7620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022B156B-59AE-415F-B24B-8756D48BB977}" type="slidenum">
              <a:rPr/>
              <a:p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00630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61" r:id="rId9"/>
    <p:sldLayoutId id="2147483662" r:id="rId10"/>
    <p:sldLayoutId id="2147483656" r:id="rId11"/>
    <p:sldLayoutId id="2147483657" r:id="rId12"/>
    <p:sldLayoutId id="2147483658" r:id="rId13"/>
    <p:sldLayoutId id="2147483659" r:id="rId14"/>
  </p:sldLayoutIdLst>
  <mc:AlternateContent xmlns:mc="http://schemas.openxmlformats.org/markup-compatibility/2006">
    <mc:Choice xmlns:p15="http://schemas.microsoft.com/office/powerpoint/2012/main" Requires="p15">
      <p:transition advClick="0" advTm="7000">
        <p15:prstTrans prst="crush"/>
      </p:transition>
    </mc:Choice>
    <mc:Fallback>
      <p:transition advClick="0" advTm="700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7472" indent="-347472" algn="l" defTabSz="91440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3464" algn="l" defTabSz="914400" rtl="0" eaLnBrk="1" latinLnBrk="0" hangingPunct="1">
        <a:lnSpc>
          <a:spcPct val="100000"/>
        </a:lnSpc>
        <a:spcBef>
          <a:spcPts val="12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3840">
          <p15:clr>
            <a:srgbClr val="F26B43"/>
          </p15:clr>
        </p15:guide>
        <p15:guide id="2" orient="horz" pos="216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9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 defTabSz="914400">
              <a:lnSpc>
                <a:spcPct val="90000"/>
              </a:lnSpc>
              <a:spcBef>
                <a:spcPts val="0"/>
              </a:spcBef>
              <a:buNone/>
            </a:pPr>
            <a:r>
              <a:rPr lang="es-ES" dirty="0" smtClean="0"/>
              <a:t>EVIDENCIAS DEL PODCASTS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6967509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 advClick="0" advTm="7000">
        <p15:prstTrans prst="curtains"/>
      </p:transition>
    </mc:Choice>
    <mc:Fallback>
      <p:transition spd="slow" advClick="0" advTm="7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remove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Marcador de posición de imagen 5"/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250" b="31250"/>
          <a:stretch>
            <a:fillRect/>
          </a:stretch>
        </p:blipFill>
        <p:spPr/>
      </p:pic>
      <p:pic>
        <p:nvPicPr>
          <p:cNvPr id="7" name="Marcador de posición de imagen 6"/>
          <p:cNvPicPr>
            <a:picLocks noGrp="1" noChangeAspect="1"/>
          </p:cNvPicPr>
          <p:nvPr>
            <p:ph type="pic" sz="quarter" idx="18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56" b="555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16163376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advClick="0" advTm="7000">
        <p15:prstTrans prst="crush"/>
      </p:transition>
    </mc:Choice>
    <mc:Fallback>
      <p:transition advClick="0" advTm="7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Marcador de posición de imagen 8"/>
          <p:cNvPicPr>
            <a:picLocks noGrp="1" noChangeAspect="1"/>
          </p:cNvPicPr>
          <p:nvPr>
            <p:ph type="pic" sz="quarter" idx="18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31" r="19531"/>
          <a:stretch>
            <a:fillRect/>
          </a:stretch>
        </p:blipFill>
        <p:spPr/>
      </p:pic>
      <p:pic>
        <p:nvPicPr>
          <p:cNvPr id="8" name="Marcador de posición de imagen 7"/>
          <p:cNvPicPr>
            <a:picLocks noGrp="1" noChangeAspect="1"/>
          </p:cNvPicPr>
          <p:nvPr>
            <p:ph type="pic"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31" r="19531"/>
          <a:stretch>
            <a:fillRect/>
          </a:stretch>
        </p:blipFill>
        <p:spPr/>
      </p:pic>
      <p:pic>
        <p:nvPicPr>
          <p:cNvPr id="10" name="Marcador de posición de imagen 9"/>
          <p:cNvPicPr>
            <a:picLocks noGrp="1" noChangeAspect="1"/>
          </p:cNvPicPr>
          <p:nvPr>
            <p:ph type="pic" sz="quarter" idx="20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31" r="1953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24230316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advClick="0" advTm="7000">
        <p15:prstTrans prst="crush"/>
      </p:transition>
    </mc:Choice>
    <mc:Fallback>
      <p:transition advClick="0" advTm="7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Marcador de posición de imagen 5"/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94" r="26094"/>
          <a:stretch>
            <a:fillRect/>
          </a:stretch>
        </p:blipFill>
        <p:spPr/>
      </p:pic>
      <p:pic>
        <p:nvPicPr>
          <p:cNvPr id="7" name="Marcador de posición de imagen 6"/>
          <p:cNvPicPr>
            <a:picLocks noGrp="1" noChangeAspect="1"/>
          </p:cNvPicPr>
          <p:nvPr>
            <p:ph type="pic" sz="quarter" idx="18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68" r="13468"/>
          <a:stretch>
            <a:fillRect/>
          </a:stretch>
        </p:blipFill>
        <p:spPr/>
      </p:pic>
      <p:pic>
        <p:nvPicPr>
          <p:cNvPr id="8" name="Marcador de posición de imagen 7"/>
          <p:cNvPicPr>
            <a:picLocks noGrp="1" noChangeAspect="1"/>
          </p:cNvPicPr>
          <p:nvPr>
            <p:ph type="pic" sz="quarter" idx="19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29" b="2112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6041902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advClick="0" advTm="7000">
        <p15:prstTrans prst="crush"/>
      </p:transition>
    </mc:Choice>
    <mc:Fallback>
      <p:transition advClick="0" advTm="7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Marcador de posición de imagen 7"/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25" r="18125"/>
          <a:stretch>
            <a:fillRect/>
          </a:stretch>
        </p:blipFill>
        <p:spPr/>
      </p:pic>
      <p:pic>
        <p:nvPicPr>
          <p:cNvPr id="9" name="Marcador de posición de imagen 8"/>
          <p:cNvPicPr>
            <a:picLocks noGrp="1" noChangeAspect="1"/>
          </p:cNvPicPr>
          <p:nvPr>
            <p:ph type="pic" sz="quarter" idx="18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1" r="1291"/>
          <a:stretch>
            <a:fillRect/>
          </a:stretch>
        </p:blipFill>
        <p:spPr/>
      </p:pic>
      <p:pic>
        <p:nvPicPr>
          <p:cNvPr id="10" name="Marcador de posición de imagen 9"/>
          <p:cNvPicPr>
            <a:picLocks noGrp="1" noChangeAspect="1"/>
          </p:cNvPicPr>
          <p:nvPr>
            <p:ph type="pic" sz="quarter" idx="19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1" r="129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80574826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Click="0" advTm="7000">
        <p15:prstTrans prst="fracture"/>
      </p:transition>
    </mc:Choice>
    <mc:Fallback>
      <p:transition spd="slow" advClick="0" advTm="7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Nature Illustration 16x9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atureIllustration_16x9_TP103431353" id="{355DDEB0-9DD9-4290-960B-BFD0DCFAAD2D}" vid="{F6D1697D-1420-4766-B75A-EC7C2996422F}"/>
    </a:ext>
  </a:extLst>
</a:theme>
</file>

<file path=ppt/theme/theme2.xml><?xml version="1.0" encoding="utf-8"?>
<a:theme xmlns:a="http://schemas.openxmlformats.org/drawingml/2006/main" name="Office Theme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2167F96A-C2ED-4D5B-8EFB-A18C6982D36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Presentación de naturaleza colorida, diseño paisajístico con ilustraciones (pantalla panorámica)</Template>
  <TotalTime>0</TotalTime>
  <Words>3</Words>
  <Application>Microsoft Office PowerPoint</Application>
  <PresentationFormat>Panorámica</PresentationFormat>
  <Paragraphs>1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8" baseType="lpstr">
      <vt:lpstr>Arial</vt:lpstr>
      <vt:lpstr>Segoe Print</vt:lpstr>
      <vt:lpstr>Nature Illustration 16x9</vt:lpstr>
      <vt:lpstr>EVIDENCIAS DEL PODCASTS</vt:lpstr>
      <vt:lpstr>Presentación de PowerPoint</vt:lpstr>
      <vt:lpstr>Presentación de PowerPoint</vt:lpstr>
      <vt:lpstr>Presentación de PowerPoint</vt:lpstr>
      <vt:lpstr>Presentación de PowerPoint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2015-09-03T19:06:23Z</dcterms:created>
  <dcterms:modified xsi:type="dcterms:W3CDTF">2015-09-03T19:14:57Z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TC034313779991</vt:lpwstr>
  </property>
</Properties>
</file>