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rgs" initials="S" lastIdx="1" clrIdx="0">
    <p:extLst>
      <p:ext uri="{19B8F6BF-5375-455C-9EA6-DF929625EA0E}">
        <p15:presenceInfo xmlns:p15="http://schemas.microsoft.com/office/powerpoint/2012/main" userId="Serg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9/16/2015</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820432"/>
            <a:ext cx="7766936" cy="1646302"/>
          </a:xfrm>
        </p:spPr>
        <p:txBody>
          <a:bodyPr/>
          <a:lstStyle/>
          <a:p>
            <a:pPr algn="ctr"/>
            <a:r>
              <a:rPr lang="es-MX" sz="8000" b="1" dirty="0" smtClean="0">
                <a:latin typeface="Curlz MT" panose="04040404050702020202" pitchFamily="82" charset="0"/>
              </a:rPr>
              <a:t>EDUCACIÓN A DISTANCIA </a:t>
            </a:r>
            <a:endParaRPr lang="es-MX" sz="8000" b="1" dirty="0">
              <a:latin typeface="Curlz MT" panose="04040404050702020202" pitchFamily="82"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1221" y="2466734"/>
            <a:ext cx="5578627" cy="3818156"/>
          </a:xfrm>
          <a:prstGeom prst="rect">
            <a:avLst/>
          </a:prstGeom>
        </p:spPr>
      </p:pic>
      <p:sp>
        <p:nvSpPr>
          <p:cNvPr id="5" name="CuadroTexto 4"/>
          <p:cNvSpPr txBox="1"/>
          <p:nvPr/>
        </p:nvSpPr>
        <p:spPr>
          <a:xfrm>
            <a:off x="2447556" y="3143540"/>
            <a:ext cx="5885956" cy="1938992"/>
          </a:xfrm>
          <a:prstGeom prst="rect">
            <a:avLst/>
          </a:prstGeom>
          <a:noFill/>
        </p:spPr>
        <p:txBody>
          <a:bodyPr wrap="square" rtlCol="0">
            <a:spAutoFit/>
          </a:bodyPr>
          <a:lstStyle/>
          <a:p>
            <a:pPr algn="ctr"/>
            <a:r>
              <a:rPr lang="es-MX" sz="4000" b="1" dirty="0" smtClean="0">
                <a:solidFill>
                  <a:srgbClr val="00B0F0"/>
                </a:solidFill>
                <a:latin typeface="Curlz MT" panose="04040404050702020202" pitchFamily="82" charset="0"/>
              </a:rPr>
              <a:t>NOMBRE DEL PONENTE: SERGIO GÓMEZ MORENO </a:t>
            </a:r>
          </a:p>
          <a:p>
            <a:pPr algn="ctr"/>
            <a:r>
              <a:rPr lang="es-MX" sz="4000" b="1" dirty="0" smtClean="0">
                <a:solidFill>
                  <a:srgbClr val="00B0F0"/>
                </a:solidFill>
                <a:latin typeface="Curlz MT" panose="04040404050702020202" pitchFamily="82" charset="0"/>
              </a:rPr>
              <a:t>PRIMER PARCIAL </a:t>
            </a:r>
            <a:endParaRPr lang="es-MX" sz="4000" b="1" dirty="0">
              <a:solidFill>
                <a:srgbClr val="00B0F0"/>
              </a:solidFill>
              <a:latin typeface="Curlz MT" panose="04040404050702020202" pitchFamily="82" charset="0"/>
            </a:endParaRPr>
          </a:p>
        </p:txBody>
      </p:sp>
    </p:spTree>
    <p:extLst>
      <p:ext uri="{BB962C8B-B14F-4D97-AF65-F5344CB8AC3E}">
        <p14:creationId xmlns:p14="http://schemas.microsoft.com/office/powerpoint/2010/main" val="1018229052"/>
      </p:ext>
    </p:extLst>
  </p:cSld>
  <p:clrMapOvr>
    <a:masterClrMapping/>
  </p:clrMapOvr>
  <mc:AlternateContent xmlns:mc="http://schemas.openxmlformats.org/markup-compatibility/2006">
    <mc:Choice xmlns:p14="http://schemas.microsoft.com/office/powerpoint/2010/main" Requires="p14">
      <p:transition spd="slow" p14:dur="2000" advClick="0" advTm="5000"/>
    </mc:Choice>
    <mc:Fallback>
      <p:transition spd="slow" advClick="0" advTm="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1734" y="1704303"/>
            <a:ext cx="8299241" cy="4245735"/>
          </a:xfrm>
        </p:spPr>
        <p:txBody>
          <a:bodyPr>
            <a:noAutofit/>
          </a:bodyPr>
          <a:lstStyle/>
          <a:p>
            <a:pPr algn="ctr"/>
            <a:r>
              <a:rPr lang="es-MX" sz="9600" b="1" dirty="0" smtClean="0">
                <a:latin typeface="Curlz MT" panose="04040404050702020202" pitchFamily="82" charset="0"/>
              </a:rPr>
              <a:t>GRACIAS POR SU ATENCIÓN </a:t>
            </a:r>
            <a:endParaRPr lang="es-MX" sz="9600" b="1" dirty="0">
              <a:latin typeface="Curlz MT" panose="04040404050702020202" pitchFamily="82" charset="0"/>
            </a:endParaRPr>
          </a:p>
        </p:txBody>
      </p:sp>
    </p:spTree>
    <p:extLst>
      <p:ext uri="{BB962C8B-B14F-4D97-AF65-F5344CB8AC3E}">
        <p14:creationId xmlns:p14="http://schemas.microsoft.com/office/powerpoint/2010/main" val="1930760780"/>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spd="slow" advClick="0" advTm="2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8000" b="1" dirty="0" smtClean="0">
                <a:latin typeface="Curlz MT" panose="04040404050702020202" pitchFamily="82" charset="0"/>
              </a:rPr>
              <a:t>¿NUEVAS TECNICAS DE APRENDIZAJE VIRTUAL? </a:t>
            </a:r>
            <a:endParaRPr lang="es-MX" sz="8000" b="1" dirty="0">
              <a:latin typeface="Curlz MT" panose="04040404050702020202" pitchFamily="82" charset="0"/>
            </a:endParaRPr>
          </a:p>
        </p:txBody>
      </p:sp>
    </p:spTree>
    <p:extLst>
      <p:ext uri="{BB962C8B-B14F-4D97-AF65-F5344CB8AC3E}">
        <p14:creationId xmlns:p14="http://schemas.microsoft.com/office/powerpoint/2010/main" val="3492076209"/>
      </p:ext>
    </p:extLst>
  </p:cSld>
  <p:clrMapOvr>
    <a:masterClrMapping/>
  </p:clrMapOvr>
  <mc:AlternateContent xmlns:mc="http://schemas.openxmlformats.org/markup-compatibility/2006">
    <mc:Choice xmlns:p14="http://schemas.microsoft.com/office/powerpoint/2010/main" Requires="p14">
      <p:transition spd="slow" p14:dur="2000" advClick="0" advTm="5000"/>
    </mc:Choice>
    <mc:Fallback>
      <p:transition spd="slow" advClick="0"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8900" b="1" dirty="0" smtClean="0">
                <a:latin typeface="Curlz MT" panose="04040404050702020202" pitchFamily="82" charset="0"/>
              </a:rPr>
              <a:t>HISTORIA </a:t>
            </a:r>
            <a:r>
              <a:rPr lang="es-MX" dirty="0" smtClean="0"/>
              <a:t/>
            </a:r>
            <a:br>
              <a:rPr lang="es-MX" dirty="0" smtClean="0"/>
            </a:br>
            <a:endParaRPr lang="es-MX" dirty="0"/>
          </a:p>
        </p:txBody>
      </p:sp>
      <p:sp>
        <p:nvSpPr>
          <p:cNvPr id="4" name="CuadroTexto 3"/>
          <p:cNvSpPr txBox="1"/>
          <p:nvPr/>
        </p:nvSpPr>
        <p:spPr>
          <a:xfrm>
            <a:off x="938141" y="1930400"/>
            <a:ext cx="8075054" cy="3416320"/>
          </a:xfrm>
          <a:prstGeom prst="rect">
            <a:avLst/>
          </a:prstGeom>
          <a:noFill/>
        </p:spPr>
        <p:txBody>
          <a:bodyPr wrap="square" rtlCol="0">
            <a:spAutoFit/>
          </a:bodyPr>
          <a:lstStyle/>
          <a:p>
            <a:pPr marL="285750" indent="-28575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Una educación moderna en nuestros tiempos.</a:t>
            </a:r>
          </a:p>
          <a:p>
            <a:pPr marL="285750" indent="-285750" algn="just">
              <a:buFont typeface="Wingdings" panose="05000000000000000000" pitchFamily="2" charset="2"/>
              <a:buChar char="Ø"/>
            </a:pPr>
            <a:r>
              <a:rPr lang="es-MX" altLang="es-MX" sz="2400" dirty="0" smtClean="0">
                <a:latin typeface="Arial" panose="020B0604020202020204" pitchFamily="34" charset="0"/>
                <a:cs typeface="Arial" panose="020B0604020202020204" pitchFamily="34" charset="0"/>
              </a:rPr>
              <a:t>Proporcionar </a:t>
            </a:r>
            <a:r>
              <a:rPr lang="es-MX" altLang="es-MX" sz="2400" dirty="0">
                <a:latin typeface="Arial" panose="020B0604020202020204" pitchFamily="34" charset="0"/>
                <a:cs typeface="Arial" panose="020B0604020202020204" pitchFamily="34" charset="0"/>
              </a:rPr>
              <a:t>una educación efectiva a personas de cualquier edad, nivel social, nacionalidad, </a:t>
            </a:r>
            <a:r>
              <a:rPr lang="es-MX" altLang="es-MX" sz="2400" dirty="0" smtClean="0">
                <a:latin typeface="Arial" panose="020B0604020202020204" pitchFamily="34" charset="0"/>
                <a:cs typeface="Arial" panose="020B0604020202020204" pitchFamily="34" charset="0"/>
              </a:rPr>
              <a:t>género</a:t>
            </a:r>
            <a:r>
              <a:rPr lang="es-MX" altLang="es-MX" sz="2400" dirty="0">
                <a:latin typeface="Arial" panose="020B0604020202020204" pitchFamily="34" charset="0"/>
                <a:cs typeface="Arial" panose="020B0604020202020204" pitchFamily="34" charset="0"/>
              </a:rPr>
              <a:t>.</a:t>
            </a:r>
            <a:endParaRPr lang="es-MX" altLang="es-MX" sz="2400" dirty="0" smtClean="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Medio de correos, radio</a:t>
            </a:r>
            <a:r>
              <a:rPr lang="es-MX" sz="2400" dirty="0" smtClean="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r>
              <a:rPr lang="es-MX" sz="2400" dirty="0">
                <a:latin typeface="Arial" panose="020B0604020202020204" pitchFamily="34" charset="0"/>
                <a:cs typeface="Arial" panose="020B0604020202020204" pitchFamily="34" charset="0"/>
              </a:rPr>
              <a:t>Inglaterra 1840 Isaac </a:t>
            </a:r>
            <a:r>
              <a:rPr lang="es-MX" sz="2400" dirty="0" err="1">
                <a:latin typeface="Arial" panose="020B0604020202020204" pitchFamily="34" charset="0"/>
                <a:cs typeface="Arial" panose="020B0604020202020204" pitchFamily="34" charset="0"/>
              </a:rPr>
              <a:t>Pitman</a:t>
            </a:r>
            <a:r>
              <a:rPr lang="es-MX" sz="2400" dirty="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r>
              <a:rPr lang="es-MX" sz="2400" dirty="0">
                <a:latin typeface="Arial" panose="020B0604020202020204" pitchFamily="34" charset="0"/>
                <a:cs typeface="Arial" panose="020B0604020202020204" pitchFamily="34" charset="0"/>
              </a:rPr>
              <a:t>España 1903 primera experiencia. </a:t>
            </a:r>
            <a:endParaRPr lang="es-MX" sz="2400" dirty="0" smtClean="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UNAM </a:t>
            </a:r>
            <a:r>
              <a:rPr lang="es-MX" sz="2400" dirty="0" smtClean="0">
                <a:latin typeface="Arial" panose="020B0604020202020204" pitchFamily="34" charset="0"/>
                <a:cs typeface="Arial" panose="020B0604020202020204" pitchFamily="34" charset="0"/>
              </a:rPr>
              <a:t>primera universidad en EAD.</a:t>
            </a:r>
          </a:p>
          <a:p>
            <a:pPr marL="285750" indent="-28575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México </a:t>
            </a:r>
            <a:r>
              <a:rPr lang="es-MX" sz="2400" dirty="0" smtClean="0">
                <a:latin typeface="Arial" panose="020B0604020202020204" pitchFamily="34" charset="0"/>
                <a:cs typeface="Arial" panose="020B0604020202020204" pitchFamily="34" charset="0"/>
              </a:rPr>
              <a:t>1971 </a:t>
            </a:r>
            <a:r>
              <a:rPr lang="es-MX" sz="2400" dirty="0">
                <a:latin typeface="Arial" panose="020B0604020202020204" pitchFamily="34" charset="0"/>
                <a:cs typeface="Arial" panose="020B0604020202020204" pitchFamily="34" charset="0"/>
              </a:rPr>
              <a:t>aparece la Telesecundaria </a:t>
            </a:r>
            <a:endParaRPr lang="es-MX" sz="2400" dirty="0" smtClean="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6967" y="3123959"/>
            <a:ext cx="3948567" cy="2961425"/>
          </a:xfrm>
          <a:prstGeom prst="rect">
            <a:avLst/>
          </a:prstGeom>
        </p:spPr>
      </p:pic>
    </p:spTree>
    <p:extLst>
      <p:ext uri="{BB962C8B-B14F-4D97-AF65-F5344CB8AC3E}">
        <p14:creationId xmlns:p14="http://schemas.microsoft.com/office/powerpoint/2010/main" val="117751103"/>
      </p:ext>
    </p:extLst>
  </p:cSld>
  <p:clrMapOvr>
    <a:masterClrMapping/>
  </p:clrMapOvr>
  <mc:AlternateContent xmlns:mc="http://schemas.openxmlformats.org/markup-compatibility/2006">
    <mc:Choice xmlns:p14="http://schemas.microsoft.com/office/powerpoint/2010/main" Requires="p14">
      <p:transition spd="slow" p14:dur="2000" advClick="0" advTm="37000"/>
    </mc:Choice>
    <mc:Fallback>
      <p:transition spd="slow" advClick="0" advTm="37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599"/>
            <a:ext cx="8596668" cy="1425263"/>
          </a:xfrm>
        </p:spPr>
        <p:txBody>
          <a:bodyPr>
            <a:noAutofit/>
          </a:bodyPr>
          <a:lstStyle/>
          <a:p>
            <a:pPr algn="ctr"/>
            <a:r>
              <a:rPr lang="es-MX" sz="6000" b="1" dirty="0" smtClean="0">
                <a:latin typeface="Curlz MT" panose="04040404050702020202" pitchFamily="82" charset="0"/>
              </a:rPr>
              <a:t>Segunda sesión </a:t>
            </a:r>
            <a:r>
              <a:rPr lang="es-MX" sz="8000" b="1" dirty="0" smtClean="0">
                <a:latin typeface="Curlz MT" panose="04040404050702020202" pitchFamily="82" charset="0"/>
              </a:rPr>
              <a:t/>
            </a:r>
            <a:br>
              <a:rPr lang="es-MX" sz="8000" b="1" dirty="0" smtClean="0">
                <a:latin typeface="Curlz MT" panose="04040404050702020202" pitchFamily="82" charset="0"/>
              </a:rPr>
            </a:br>
            <a:r>
              <a:rPr lang="es-MX" sz="8000" b="1" dirty="0" smtClean="0">
                <a:latin typeface="Curlz MT" panose="04040404050702020202" pitchFamily="82" charset="0"/>
              </a:rPr>
              <a:t>AUTORES</a:t>
            </a:r>
            <a:endParaRPr lang="es-MX" sz="8000" b="1" dirty="0">
              <a:latin typeface="Curlz MT" panose="04040404050702020202" pitchFamily="82" charset="0"/>
            </a:endParaRPr>
          </a:p>
        </p:txBody>
      </p:sp>
      <p:sp>
        <p:nvSpPr>
          <p:cNvPr id="7" name="CuadroTexto 6"/>
          <p:cNvSpPr txBox="1"/>
          <p:nvPr/>
        </p:nvSpPr>
        <p:spPr>
          <a:xfrm>
            <a:off x="1738648" y="2807595"/>
            <a:ext cx="7535354" cy="3046988"/>
          </a:xfrm>
          <a:prstGeom prst="rect">
            <a:avLst/>
          </a:prstGeom>
          <a:noFill/>
        </p:spPr>
        <p:txBody>
          <a:bodyPr wrap="square" rtlCol="0">
            <a:spAutoFit/>
          </a:bodyPr>
          <a:lstStyle/>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DIVERSOS AUTORES COMENTABAN SOBRE LA EDUCACION A DISTANCIA.</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GUSTAVO CIRIGLIANO: LOS CONTENIDOS FUERAN ADECUADOS PARA EL ALUMNO.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JOSÉ LUIS GARCIA LLMAS: SIN LIMITACION DE LUGAR, TIEMPO, OCUPACION,EDAD.</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LA EDUCACION A DISTANCIA SE HA VENIDO EVOLUCIONANDO CON LA </a:t>
            </a:r>
            <a:r>
              <a:rPr lang="es-MX" sz="2400" dirty="0" smtClean="0">
                <a:latin typeface="Arial" panose="020B0604020202020204" pitchFamily="34" charset="0"/>
                <a:cs typeface="Arial" panose="020B0604020202020204" pitchFamily="34" charset="0"/>
              </a:rPr>
              <a:t>TECNOLOGIA.</a:t>
            </a: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2714111"/>
      </p:ext>
    </p:extLst>
  </p:cSld>
  <p:clrMapOvr>
    <a:masterClrMapping/>
  </p:clrMapOvr>
  <mc:AlternateContent xmlns:mc="http://schemas.openxmlformats.org/markup-compatibility/2006">
    <mc:Choice xmlns:p14="http://schemas.microsoft.com/office/powerpoint/2010/main" Requires="p14">
      <p:transition spd="slow" p14:dur="2000" advClick="0" advTm="25000"/>
    </mc:Choice>
    <mc:Fallback>
      <p:transition spd="slow" advClick="0" advTm="2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8000" b="1" dirty="0" smtClean="0">
                <a:latin typeface="Curlz MT" panose="04040404050702020202" pitchFamily="82" charset="0"/>
              </a:rPr>
              <a:t>FOTO NOVELA </a:t>
            </a:r>
            <a:endParaRPr lang="es-MX" sz="8000" b="1" dirty="0">
              <a:latin typeface="Curlz MT" panose="04040404050702020202" pitchFamily="82" charset="0"/>
            </a:endParaRPr>
          </a:p>
        </p:txBody>
      </p:sp>
      <p:sp>
        <p:nvSpPr>
          <p:cNvPr id="3" name="CuadroTexto 2"/>
          <p:cNvSpPr txBox="1"/>
          <p:nvPr/>
        </p:nvSpPr>
        <p:spPr>
          <a:xfrm>
            <a:off x="1292310" y="2020552"/>
            <a:ext cx="7366716" cy="1938992"/>
          </a:xfrm>
          <a:prstGeom prst="rect">
            <a:avLst/>
          </a:prstGeom>
          <a:noFill/>
        </p:spPr>
        <p:txBody>
          <a:bodyPr wrap="square" rtlCol="0">
            <a:spAutoFit/>
          </a:bodyPr>
          <a:lstStyle/>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Esta fue una actividad muy interesante y divertida en la cual teníamos que tomar fotos y unirlas en cualquier programa (PowerPoint) los cual comentamos las lecturas sobre Educación a Distancia. </a:t>
            </a:r>
            <a:endParaRPr lang="es-MX" sz="2400" dirty="0">
              <a:latin typeface="Arial" panose="020B0604020202020204" pitchFamily="34" charset="0"/>
              <a:cs typeface="Arial" panose="020B0604020202020204" pitchFamily="34" charset="0"/>
            </a:endParaRPr>
          </a:p>
        </p:txBody>
      </p:sp>
      <p:pic>
        <p:nvPicPr>
          <p:cNvPr id="4" name="Picture 2" descr="C:\Users\Administrativo\Desktop\WhatsApp Images\IMG-20150829-WA0023.jpg"/>
          <p:cNvPicPr>
            <a:picLocks noChangeAspect="1" noChangeArrowheads="1"/>
          </p:cNvPicPr>
          <p:nvPr/>
        </p:nvPicPr>
        <p:blipFill>
          <a:blip r:embed="rId2" cstate="print"/>
          <a:srcRect/>
          <a:stretch>
            <a:fillRect/>
          </a:stretch>
        </p:blipFill>
        <p:spPr bwMode="auto">
          <a:xfrm>
            <a:off x="1968862" y="3959544"/>
            <a:ext cx="6013611" cy="2808303"/>
          </a:xfrm>
          <a:prstGeom prst="rect">
            <a:avLst/>
          </a:prstGeom>
          <a:noFill/>
        </p:spPr>
      </p:pic>
    </p:spTree>
    <p:extLst>
      <p:ext uri="{BB962C8B-B14F-4D97-AF65-F5344CB8AC3E}">
        <p14:creationId xmlns:p14="http://schemas.microsoft.com/office/powerpoint/2010/main" val="2842376784"/>
      </p:ext>
    </p:extLst>
  </p:cSld>
  <p:clrMapOvr>
    <a:masterClrMapping/>
  </p:clrMapOvr>
  <mc:AlternateContent xmlns:mc="http://schemas.openxmlformats.org/markup-compatibility/2006">
    <mc:Choice xmlns:p14="http://schemas.microsoft.com/office/powerpoint/2010/main" Requires="p14">
      <p:transition spd="slow" p14:dur="2000" advClick="0" advTm="15000"/>
    </mc:Choice>
    <mc:Fallback>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8000" dirty="0" smtClean="0">
                <a:latin typeface="Curlz MT" panose="04040404050702020202" pitchFamily="82" charset="0"/>
              </a:rPr>
              <a:t>TERCERA SESIÓN </a:t>
            </a:r>
            <a:endParaRPr lang="es-MX" sz="8000" dirty="0">
              <a:latin typeface="Curlz MT" panose="04040404050702020202" pitchFamily="82" charset="0"/>
            </a:endParaRPr>
          </a:p>
        </p:txBody>
      </p:sp>
      <p:sp>
        <p:nvSpPr>
          <p:cNvPr id="3" name="CuadroTexto 2"/>
          <p:cNvSpPr txBox="1"/>
          <p:nvPr/>
        </p:nvSpPr>
        <p:spPr>
          <a:xfrm>
            <a:off x="800290" y="1764406"/>
            <a:ext cx="8350756" cy="3785652"/>
          </a:xfrm>
          <a:prstGeom prst="rect">
            <a:avLst/>
          </a:prstGeom>
          <a:noFill/>
        </p:spPr>
        <p:txBody>
          <a:bodyPr wrap="square" rtlCol="0">
            <a:spAutoFit/>
          </a:bodyPr>
          <a:lstStyle/>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En esta sesión se observo compontes del sistema de educación </a:t>
            </a:r>
            <a:r>
              <a:rPr lang="es-MX" sz="2400" dirty="0">
                <a:latin typeface="Arial" panose="020B0604020202020204" pitchFamily="34" charset="0"/>
                <a:cs typeface="Arial" panose="020B0604020202020204" pitchFamily="34" charset="0"/>
              </a:rPr>
              <a:t>a </a:t>
            </a:r>
            <a:r>
              <a:rPr lang="es-MX" sz="2400" dirty="0" smtClean="0">
                <a:latin typeface="Arial" panose="020B0604020202020204" pitchFamily="34" charset="0"/>
                <a:cs typeface="Arial" panose="020B0604020202020204" pitchFamily="34" charset="0"/>
              </a:rPr>
              <a:t>distancia la cuales se observaron características que </a:t>
            </a:r>
            <a:r>
              <a:rPr lang="es-MX" sz="2400" dirty="0">
                <a:latin typeface="Arial" panose="020B0604020202020204" pitchFamily="34" charset="0"/>
                <a:cs typeface="Arial" panose="020B0604020202020204" pitchFamily="34" charset="0"/>
              </a:rPr>
              <a:t>permitirán al docente identificar las diferencias </a:t>
            </a:r>
            <a:r>
              <a:rPr lang="es-MX" sz="2400" dirty="0" smtClean="0">
                <a:latin typeface="Arial" panose="020B0604020202020204" pitchFamily="34" charset="0"/>
                <a:cs typeface="Arial" panose="020B0604020202020204" pitchFamily="34" charset="0"/>
              </a:rPr>
              <a:t>a los sistemas presenciales. </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Estudiante</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Docente</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Materiales</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Dado que todo esto proporciona un interacción real Profesor – Alumno que beneficio el aprendizaje del alumno. </a:t>
            </a:r>
          </a:p>
        </p:txBody>
      </p:sp>
    </p:spTree>
    <p:extLst>
      <p:ext uri="{BB962C8B-B14F-4D97-AF65-F5344CB8AC3E}">
        <p14:creationId xmlns:p14="http://schemas.microsoft.com/office/powerpoint/2010/main" val="515296158"/>
      </p:ext>
    </p:extLst>
  </p:cSld>
  <p:clrMapOvr>
    <a:masterClrMapping/>
  </p:clrMapOvr>
  <mc:AlternateContent xmlns:mc="http://schemas.openxmlformats.org/markup-compatibility/2006">
    <mc:Choice xmlns:p14="http://schemas.microsoft.com/office/powerpoint/2010/main" Requires="p14">
      <p:transition spd="slow" p14:dur="2000" advClick="0" advTm="25000"/>
    </mc:Choice>
    <mc:Fallback>
      <p:transition spd="slow" advClick="0" advTm="2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8900" b="1" dirty="0" smtClean="0">
                <a:latin typeface="Curlz MT" panose="04040404050702020202" pitchFamily="82" charset="0"/>
              </a:rPr>
              <a:t>PECHA KUCHA</a:t>
            </a:r>
            <a:r>
              <a:rPr lang="es-MX" dirty="0" smtClean="0"/>
              <a:t/>
            </a:r>
            <a:br>
              <a:rPr lang="es-MX" dirty="0" smtClean="0"/>
            </a:br>
            <a:endParaRPr lang="es-MX" dirty="0"/>
          </a:p>
        </p:txBody>
      </p:sp>
      <p:sp>
        <p:nvSpPr>
          <p:cNvPr id="3" name="CuadroTexto 2"/>
          <p:cNvSpPr txBox="1"/>
          <p:nvPr/>
        </p:nvSpPr>
        <p:spPr>
          <a:xfrm>
            <a:off x="777155" y="2266682"/>
            <a:ext cx="8397026" cy="1200329"/>
          </a:xfrm>
          <a:prstGeom prst="rect">
            <a:avLst/>
          </a:prstGeom>
          <a:noFill/>
        </p:spPr>
        <p:txBody>
          <a:bodyPr wrap="square" rtlCol="0">
            <a:spAutoFit/>
          </a:bodyPr>
          <a:lstStyle/>
          <a:p>
            <a:pPr marL="285750" indent="-285750">
              <a:buFont typeface="Arial" panose="020B0604020202020204" pitchFamily="34" charset="0"/>
              <a:buChar char="•"/>
            </a:pPr>
            <a:r>
              <a:rPr lang="es-MX" dirty="0" smtClean="0"/>
              <a:t>En esta actividad realizamos una presentación en PowerPoint con tiempo en cada diapositiva de 20 segundos con fotos tomadas por el equipo, las cuales se presentaron frente al grupo y el tema que se abordo fue componentes de la EAD, fue una actividad interesante y creativa.</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8658" y="3803293"/>
            <a:ext cx="3644721" cy="2733541"/>
          </a:xfrm>
          <a:prstGeom prst="rect">
            <a:avLst/>
          </a:prstGeom>
        </p:spPr>
      </p:pic>
    </p:spTree>
    <p:extLst>
      <p:ext uri="{BB962C8B-B14F-4D97-AF65-F5344CB8AC3E}">
        <p14:creationId xmlns:p14="http://schemas.microsoft.com/office/powerpoint/2010/main" val="3077521299"/>
      </p:ext>
    </p:extLst>
  </p:cSld>
  <p:clrMapOvr>
    <a:masterClrMapping/>
  </p:clrMapOvr>
  <mc:AlternateContent xmlns:mc="http://schemas.openxmlformats.org/markup-compatibility/2006">
    <mc:Choice xmlns:p14="http://schemas.microsoft.com/office/powerpoint/2010/main" Requires="p14">
      <p:transition spd="slow" p14:dur="2000" advClick="0" advTm="15000"/>
    </mc:Choice>
    <mc:Fallback>
      <p:transition spd="slow" advClick="0"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8000" b="1" dirty="0" smtClean="0">
                <a:latin typeface="Curlz MT" panose="04040404050702020202" pitchFamily="82" charset="0"/>
              </a:rPr>
              <a:t>CUARTA SESIÓN </a:t>
            </a:r>
            <a:endParaRPr lang="es-MX" sz="8000" b="1" dirty="0">
              <a:latin typeface="Curlz MT" panose="04040404050702020202" pitchFamily="82" charset="0"/>
            </a:endParaRPr>
          </a:p>
        </p:txBody>
      </p:sp>
      <p:sp>
        <p:nvSpPr>
          <p:cNvPr id="3" name="CuadroTexto 2"/>
          <p:cNvSpPr txBox="1"/>
          <p:nvPr/>
        </p:nvSpPr>
        <p:spPr>
          <a:xfrm>
            <a:off x="893065" y="1930400"/>
            <a:ext cx="8165205" cy="4524315"/>
          </a:xfrm>
          <a:prstGeom prst="rect">
            <a:avLst/>
          </a:prstGeom>
          <a:noFill/>
        </p:spPr>
        <p:txBody>
          <a:bodyPr wrap="square" rtlCol="0">
            <a:spAutoFit/>
          </a:bodyPr>
          <a:lstStyle/>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Modelos de educación a distancia en el cual muchas instituciones han llevado acabo este modelo.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Instituciones privadas de educación a distancia donde han tenido éxito en en los países de España, Reino Unido, Países Bajos, donde ha ido creciendo esta educación pero también los medios de comunicación como el correo donde las instituciones devuelven el trabajo o proyecto realizado.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Otros modelos de EAD fue un proyecto llamado Voctade donde se realizo una investigación en Europa para su educación a distancia para los alumnos tengan una educación de calidad.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6438999"/>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spd="slow" advClick="0" advTm="20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8000" b="1" dirty="0" smtClean="0">
                <a:latin typeface="Curlz MT" panose="04040404050702020202" pitchFamily="82" charset="0"/>
              </a:rPr>
              <a:t>REVISTA</a:t>
            </a:r>
            <a:endParaRPr lang="es-MX" sz="8000" b="1" dirty="0">
              <a:latin typeface="Curlz MT" panose="04040404050702020202" pitchFamily="82" charset="0"/>
            </a:endParaRPr>
          </a:p>
        </p:txBody>
      </p:sp>
      <p:sp>
        <p:nvSpPr>
          <p:cNvPr id="3" name="CuadroTexto 2"/>
          <p:cNvSpPr txBox="1"/>
          <p:nvPr/>
        </p:nvSpPr>
        <p:spPr>
          <a:xfrm>
            <a:off x="970338" y="1930400"/>
            <a:ext cx="7804597" cy="923330"/>
          </a:xfrm>
          <a:prstGeom prst="rect">
            <a:avLst/>
          </a:prstGeom>
          <a:noFill/>
        </p:spPr>
        <p:txBody>
          <a:bodyPr wrap="square" rtlCol="0">
            <a:spAutoFit/>
          </a:bodyPr>
          <a:lstStyle/>
          <a:p>
            <a:pPr marL="285750" indent="-285750">
              <a:buFont typeface="Arial" panose="020B0604020202020204" pitchFamily="34" charset="0"/>
              <a:buChar char="•"/>
            </a:pPr>
            <a:r>
              <a:rPr lang="es-MX" dirty="0" smtClean="0"/>
              <a:t>En esta actividad se realizo una pequeña revista abordando el tema de la lectura, debía ser una revista atractiva con imágenes propias que llamaran la atención al lector.</a:t>
            </a:r>
            <a:endParaRPr lang="es-MX" dirty="0"/>
          </a:p>
        </p:txBody>
      </p:sp>
      <p:pic>
        <p:nvPicPr>
          <p:cNvPr id="4" name="Imagen 3"/>
          <p:cNvPicPr>
            <a:picLocks noChangeAspect="1"/>
          </p:cNvPicPr>
          <p:nvPr/>
        </p:nvPicPr>
        <p:blipFill>
          <a:blip r:embed="rId2"/>
          <a:stretch>
            <a:fillRect/>
          </a:stretch>
        </p:blipFill>
        <p:spPr>
          <a:xfrm>
            <a:off x="3425944" y="3251200"/>
            <a:ext cx="3099447" cy="3064645"/>
          </a:xfrm>
          <a:prstGeom prst="rect">
            <a:avLst/>
          </a:prstGeom>
        </p:spPr>
      </p:pic>
    </p:spTree>
    <p:extLst>
      <p:ext uri="{BB962C8B-B14F-4D97-AF65-F5344CB8AC3E}">
        <p14:creationId xmlns:p14="http://schemas.microsoft.com/office/powerpoint/2010/main" val="2348532357"/>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589</TotalTime>
  <Words>388</Words>
  <Application>Microsoft Office PowerPoint</Application>
  <PresentationFormat>Panorámica</PresentationFormat>
  <Paragraphs>35</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Curlz MT</vt:lpstr>
      <vt:lpstr>Trebuchet MS</vt:lpstr>
      <vt:lpstr>Wingdings</vt:lpstr>
      <vt:lpstr>Wingdings 3</vt:lpstr>
      <vt:lpstr>Faceta</vt:lpstr>
      <vt:lpstr>EDUCACIÓN A DISTANCIA </vt:lpstr>
      <vt:lpstr>¿NUEVAS TECNICAS DE APRENDIZAJE VIRTUAL? </vt:lpstr>
      <vt:lpstr>HISTORIA  </vt:lpstr>
      <vt:lpstr>Segunda sesión  AUTORES</vt:lpstr>
      <vt:lpstr>FOTO NOVELA </vt:lpstr>
      <vt:lpstr>TERCERA SESIÓN </vt:lpstr>
      <vt:lpstr>PECHA KUCHA </vt:lpstr>
      <vt:lpstr>CUARTA SESIÓN </vt:lpstr>
      <vt:lpstr>REVISTA</vt:lpstr>
      <vt:lpstr>GRACIAS POR SU ATENCIÓN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EDUCAIÓN A DISTANCIA</dc:title>
  <dc:creator>Sergs</dc:creator>
  <cp:lastModifiedBy>Sergs</cp:lastModifiedBy>
  <cp:revision>29</cp:revision>
  <dcterms:created xsi:type="dcterms:W3CDTF">2015-09-16T19:23:57Z</dcterms:created>
  <dcterms:modified xsi:type="dcterms:W3CDTF">2015-09-17T05:40:33Z</dcterms:modified>
</cp:coreProperties>
</file>